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65" r:id="rId5"/>
    <p:sldId id="266" r:id="rId6"/>
    <p:sldId id="268" r:id="rId7"/>
    <p:sldId id="270" r:id="rId8"/>
    <p:sldId id="271" r:id="rId9"/>
    <p:sldId id="272" r:id="rId10"/>
    <p:sldId id="273" r:id="rId11"/>
    <p:sldId id="274" r:id="rId12"/>
    <p:sldId id="278" r:id="rId13"/>
    <p:sldId id="279" r:id="rId14"/>
    <p:sldId id="280" r:id="rId15"/>
    <p:sldId id="282" r:id="rId16"/>
    <p:sldId id="283" r:id="rId17"/>
    <p:sldId id="288" r:id="rId18"/>
    <p:sldId id="284" r:id="rId19"/>
    <p:sldId id="285" r:id="rId20"/>
    <p:sldId id="287" r:id="rId21"/>
    <p:sldId id="275" r:id="rId22"/>
    <p:sldId id="276" r:id="rId23"/>
    <p:sldId id="289" r:id="rId24"/>
    <p:sldId id="290" r:id="rId25"/>
    <p:sldId id="291" r:id="rId26"/>
    <p:sldId id="292" r:id="rId27"/>
    <p:sldId id="14116" r:id="rId28"/>
    <p:sldId id="14115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8DF"/>
    <a:srgbClr val="616161"/>
    <a:srgbClr val="2E9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Camilo Rodriguez Bernal (Echez Inc.)" userId="23c96dc2-25ef-47b8-9210-3b63d6f7d5d1" providerId="ADAL" clId="{B70CA2FF-48AF-4EAB-BE0D-2C8F9CAD5405}"/>
    <pc:docChg chg="modSld">
      <pc:chgData name="Julian Camilo Rodriguez Bernal (Echez Inc.)" userId="23c96dc2-25ef-47b8-9210-3b63d6f7d5d1" providerId="ADAL" clId="{B70CA2FF-48AF-4EAB-BE0D-2C8F9CAD5405}" dt="2023-01-19T22:32:56.440" v="5" actId="1076"/>
      <pc:docMkLst>
        <pc:docMk/>
      </pc:docMkLst>
      <pc:sldChg chg="modSp mod">
        <pc:chgData name="Julian Camilo Rodriguez Bernal (Echez Inc.)" userId="23c96dc2-25ef-47b8-9210-3b63d6f7d5d1" providerId="ADAL" clId="{B70CA2FF-48AF-4EAB-BE0D-2C8F9CAD5405}" dt="2023-01-19T22:32:56.440" v="5" actId="1076"/>
        <pc:sldMkLst>
          <pc:docMk/>
          <pc:sldMk cId="99815991" sldId="266"/>
        </pc:sldMkLst>
        <pc:spChg chg="mod">
          <ac:chgData name="Julian Camilo Rodriguez Bernal (Echez Inc.)" userId="23c96dc2-25ef-47b8-9210-3b63d6f7d5d1" providerId="ADAL" clId="{B70CA2FF-48AF-4EAB-BE0D-2C8F9CAD5405}" dt="2023-01-19T22:32:56.440" v="5" actId="1076"/>
          <ac:spMkLst>
            <pc:docMk/>
            <pc:sldMk cId="99815991" sldId="266"/>
            <ac:spMk id="2" creationId="{483C5908-0387-5A7D-463F-CDF7CAB76637}"/>
          </ac:spMkLst>
        </pc:spChg>
        <pc:spChg chg="mod">
          <ac:chgData name="Julian Camilo Rodriguez Bernal (Echez Inc.)" userId="23c96dc2-25ef-47b8-9210-3b63d6f7d5d1" providerId="ADAL" clId="{B70CA2FF-48AF-4EAB-BE0D-2C8F9CAD5405}" dt="2023-01-19T22:32:56.440" v="5" actId="1076"/>
          <ac:spMkLst>
            <pc:docMk/>
            <pc:sldMk cId="99815991" sldId="266"/>
            <ac:spMk id="7" creationId="{28C4D657-1132-3E39-E1D2-846605CD9EA5}"/>
          </ac:spMkLst>
        </pc:spChg>
        <pc:spChg chg="mod">
          <ac:chgData name="Julian Camilo Rodriguez Bernal (Echez Inc.)" userId="23c96dc2-25ef-47b8-9210-3b63d6f7d5d1" providerId="ADAL" clId="{B70CA2FF-48AF-4EAB-BE0D-2C8F9CAD5405}" dt="2023-01-19T22:32:56.440" v="5" actId="1076"/>
          <ac:spMkLst>
            <pc:docMk/>
            <pc:sldMk cId="99815991" sldId="266"/>
            <ac:spMk id="13" creationId="{236B8670-2B28-5714-D7DE-569E5E655E0C}"/>
          </ac:spMkLst>
        </pc:spChg>
        <pc:spChg chg="mod">
          <ac:chgData name="Julian Camilo Rodriguez Bernal (Echez Inc.)" userId="23c96dc2-25ef-47b8-9210-3b63d6f7d5d1" providerId="ADAL" clId="{B70CA2FF-48AF-4EAB-BE0D-2C8F9CAD5405}" dt="2023-01-19T22:32:56.440" v="5" actId="1076"/>
          <ac:spMkLst>
            <pc:docMk/>
            <pc:sldMk cId="99815991" sldId="266"/>
            <ac:spMk id="21" creationId="{63FFE619-CA23-4322-3568-0C4829B03B6B}"/>
          </ac:spMkLst>
        </pc:spChg>
        <pc:spChg chg="mod">
          <ac:chgData name="Julian Camilo Rodriguez Bernal (Echez Inc.)" userId="23c96dc2-25ef-47b8-9210-3b63d6f7d5d1" providerId="ADAL" clId="{B70CA2FF-48AF-4EAB-BE0D-2C8F9CAD5405}" dt="2023-01-19T22:32:56.440" v="5" actId="1076"/>
          <ac:spMkLst>
            <pc:docMk/>
            <pc:sldMk cId="99815991" sldId="266"/>
            <ac:spMk id="23" creationId="{A4EF0AFC-CCC5-6E9F-921D-9FAFFBF1BF4C}"/>
          </ac:spMkLst>
        </pc:spChg>
        <pc:spChg chg="mod">
          <ac:chgData name="Julian Camilo Rodriguez Bernal (Echez Inc.)" userId="23c96dc2-25ef-47b8-9210-3b63d6f7d5d1" providerId="ADAL" clId="{B70CA2FF-48AF-4EAB-BE0D-2C8F9CAD5405}" dt="2023-01-19T22:32:56.440" v="5" actId="1076"/>
          <ac:spMkLst>
            <pc:docMk/>
            <pc:sldMk cId="99815991" sldId="266"/>
            <ac:spMk id="24" creationId="{12448DE0-B545-6C34-0C79-0CA7322F8D95}"/>
          </ac:spMkLst>
        </pc:spChg>
        <pc:spChg chg="mod">
          <ac:chgData name="Julian Camilo Rodriguez Bernal (Echez Inc.)" userId="23c96dc2-25ef-47b8-9210-3b63d6f7d5d1" providerId="ADAL" clId="{B70CA2FF-48AF-4EAB-BE0D-2C8F9CAD5405}" dt="2023-01-19T22:32:48.201" v="4" actId="1076"/>
          <ac:spMkLst>
            <pc:docMk/>
            <pc:sldMk cId="99815991" sldId="266"/>
            <ac:spMk id="25" creationId="{B3C65112-B812-A1DB-1DCA-00272151F8C1}"/>
          </ac:spMkLst>
        </pc:spChg>
        <pc:spChg chg="mod">
          <ac:chgData name="Julian Camilo Rodriguez Bernal (Echez Inc.)" userId="23c96dc2-25ef-47b8-9210-3b63d6f7d5d1" providerId="ADAL" clId="{B70CA2FF-48AF-4EAB-BE0D-2C8F9CAD5405}" dt="2023-01-19T22:32:48.201" v="4" actId="1076"/>
          <ac:spMkLst>
            <pc:docMk/>
            <pc:sldMk cId="99815991" sldId="266"/>
            <ac:spMk id="26" creationId="{1B061207-BF25-591B-81F1-EDD45CF17496}"/>
          </ac:spMkLst>
        </pc:spChg>
        <pc:spChg chg="mod">
          <ac:chgData name="Julian Camilo Rodriguez Bernal (Echez Inc.)" userId="23c96dc2-25ef-47b8-9210-3b63d6f7d5d1" providerId="ADAL" clId="{B70CA2FF-48AF-4EAB-BE0D-2C8F9CAD5405}" dt="2023-01-19T22:32:48.201" v="4" actId="1076"/>
          <ac:spMkLst>
            <pc:docMk/>
            <pc:sldMk cId="99815991" sldId="266"/>
            <ac:spMk id="27" creationId="{1686A5A5-E801-639C-6AB8-33D93EFF6FA6}"/>
          </ac:spMkLst>
        </pc:spChg>
        <pc:spChg chg="mod">
          <ac:chgData name="Julian Camilo Rodriguez Bernal (Echez Inc.)" userId="23c96dc2-25ef-47b8-9210-3b63d6f7d5d1" providerId="ADAL" clId="{B70CA2FF-48AF-4EAB-BE0D-2C8F9CAD5405}" dt="2023-01-19T22:32:48.201" v="4" actId="1076"/>
          <ac:spMkLst>
            <pc:docMk/>
            <pc:sldMk cId="99815991" sldId="266"/>
            <ac:spMk id="28" creationId="{2234E4DA-89C9-5838-2E1C-5D3A82E5DE8E}"/>
          </ac:spMkLst>
        </pc:spChg>
      </pc:sldChg>
    </pc:docChg>
  </pc:docChgLst>
  <pc:docChgLst>
    <pc:chgData name="Julian Camilo Rodriguez Bernal (Echez Inc.)" userId="23c96dc2-25ef-47b8-9210-3b63d6f7d5d1" providerId="ADAL" clId="{BF5AD0A8-F0D6-416C-9E93-5536986158CF}"/>
    <pc:docChg chg="custSel modSld">
      <pc:chgData name="Julian Camilo Rodriguez Bernal (Echez Inc.)" userId="23c96dc2-25ef-47b8-9210-3b63d6f7d5d1" providerId="ADAL" clId="{BF5AD0A8-F0D6-416C-9E93-5536986158CF}" dt="2022-09-27T16:31:38.553" v="3"/>
      <pc:docMkLst>
        <pc:docMk/>
      </pc:docMkLst>
      <pc:sldChg chg="addSp delSp modSp mod">
        <pc:chgData name="Julian Camilo Rodriguez Bernal (Echez Inc.)" userId="23c96dc2-25ef-47b8-9210-3b63d6f7d5d1" providerId="ADAL" clId="{BF5AD0A8-F0D6-416C-9E93-5536986158CF}" dt="2022-09-27T16:31:38.553" v="3"/>
        <pc:sldMkLst>
          <pc:docMk/>
          <pc:sldMk cId="1051822262" sldId="14115"/>
        </pc:sldMkLst>
        <pc:spChg chg="add mod">
          <ac:chgData name="Julian Camilo Rodriguez Bernal (Echez Inc.)" userId="23c96dc2-25ef-47b8-9210-3b63d6f7d5d1" providerId="ADAL" clId="{BF5AD0A8-F0D6-416C-9E93-5536986158CF}" dt="2022-09-27T16:31:24.229" v="2"/>
          <ac:spMkLst>
            <pc:docMk/>
            <pc:sldMk cId="1051822262" sldId="14115"/>
            <ac:spMk id="7" creationId="{BEADDF95-B0A5-43DB-CE21-BF9DDCBC92EE}"/>
          </ac:spMkLst>
        </pc:spChg>
        <pc:spChg chg="add mod">
          <ac:chgData name="Julian Camilo Rodriguez Bernal (Echez Inc.)" userId="23c96dc2-25ef-47b8-9210-3b63d6f7d5d1" providerId="ADAL" clId="{BF5AD0A8-F0D6-416C-9E93-5536986158CF}" dt="2022-09-27T16:31:24.229" v="2"/>
          <ac:spMkLst>
            <pc:docMk/>
            <pc:sldMk cId="1051822262" sldId="14115"/>
            <ac:spMk id="9" creationId="{901D2356-682C-3D82-D9E1-5CD8EF559389}"/>
          </ac:spMkLst>
        </pc:spChg>
        <pc:spChg chg="add mod">
          <ac:chgData name="Julian Camilo Rodriguez Bernal (Echez Inc.)" userId="23c96dc2-25ef-47b8-9210-3b63d6f7d5d1" providerId="ADAL" clId="{BF5AD0A8-F0D6-416C-9E93-5536986158CF}" dt="2022-09-27T16:31:24.229" v="2"/>
          <ac:spMkLst>
            <pc:docMk/>
            <pc:sldMk cId="1051822262" sldId="14115"/>
            <ac:spMk id="13" creationId="{BD257D6E-F5A2-AAE2-FD91-377B2E664A76}"/>
          </ac:spMkLst>
        </pc:spChg>
        <pc:spChg chg="add mod">
          <ac:chgData name="Julian Camilo Rodriguez Bernal (Echez Inc.)" userId="23c96dc2-25ef-47b8-9210-3b63d6f7d5d1" providerId="ADAL" clId="{BF5AD0A8-F0D6-416C-9E93-5536986158CF}" dt="2022-09-27T16:31:24.229" v="2"/>
          <ac:spMkLst>
            <pc:docMk/>
            <pc:sldMk cId="1051822262" sldId="14115"/>
            <ac:spMk id="15" creationId="{4A6C2431-239A-F082-5AC4-886882B65361}"/>
          </ac:spMkLst>
        </pc:spChg>
        <pc:spChg chg="add mod">
          <ac:chgData name="Julian Camilo Rodriguez Bernal (Echez Inc.)" userId="23c96dc2-25ef-47b8-9210-3b63d6f7d5d1" providerId="ADAL" clId="{BF5AD0A8-F0D6-416C-9E93-5536986158CF}" dt="2022-09-27T16:31:24.229" v="2"/>
          <ac:spMkLst>
            <pc:docMk/>
            <pc:sldMk cId="1051822262" sldId="14115"/>
            <ac:spMk id="18" creationId="{75552991-CD64-8A01-E14E-89C0CFFC6747}"/>
          </ac:spMkLst>
        </pc:spChg>
        <pc:spChg chg="add mod">
          <ac:chgData name="Julian Camilo Rodriguez Bernal (Echez Inc.)" userId="23c96dc2-25ef-47b8-9210-3b63d6f7d5d1" providerId="ADAL" clId="{BF5AD0A8-F0D6-416C-9E93-5536986158CF}" dt="2022-09-27T16:31:24.229" v="2"/>
          <ac:spMkLst>
            <pc:docMk/>
            <pc:sldMk cId="1051822262" sldId="14115"/>
            <ac:spMk id="21" creationId="{3BB339DE-688F-8B3F-61E6-EEC18EA8A390}"/>
          </ac:spMkLst>
        </pc:spChg>
        <pc:spChg chg="add mod">
          <ac:chgData name="Julian Camilo Rodriguez Bernal (Echez Inc.)" userId="23c96dc2-25ef-47b8-9210-3b63d6f7d5d1" providerId="ADAL" clId="{BF5AD0A8-F0D6-416C-9E93-5536986158CF}" dt="2022-09-27T16:31:24.229" v="2"/>
          <ac:spMkLst>
            <pc:docMk/>
            <pc:sldMk cId="1051822262" sldId="14115"/>
            <ac:spMk id="24" creationId="{6E381DE0-91FA-0D35-5D08-4013F5338E5E}"/>
          </ac:spMkLst>
        </pc:spChg>
        <pc:spChg chg="add mod">
          <ac:chgData name="Julian Camilo Rodriguez Bernal (Echez Inc.)" userId="23c96dc2-25ef-47b8-9210-3b63d6f7d5d1" providerId="ADAL" clId="{BF5AD0A8-F0D6-416C-9E93-5536986158CF}" dt="2022-09-27T16:31:24.229" v="2"/>
          <ac:spMkLst>
            <pc:docMk/>
            <pc:sldMk cId="1051822262" sldId="14115"/>
            <ac:spMk id="26" creationId="{AD2C2F52-30C2-D2C8-35B3-E3CAF81EE7B3}"/>
          </ac:spMkLst>
        </pc:spChg>
        <pc:spChg chg="add mod">
          <ac:chgData name="Julian Camilo Rodriguez Bernal (Echez Inc.)" userId="23c96dc2-25ef-47b8-9210-3b63d6f7d5d1" providerId="ADAL" clId="{BF5AD0A8-F0D6-416C-9E93-5536986158CF}" dt="2022-09-27T16:31:24.229" v="2"/>
          <ac:spMkLst>
            <pc:docMk/>
            <pc:sldMk cId="1051822262" sldId="14115"/>
            <ac:spMk id="27" creationId="{4A945951-B93C-87D0-011F-4A9A1813FE94}"/>
          </ac:spMkLst>
        </pc:spChg>
        <pc:spChg chg="mod">
          <ac:chgData name="Julian Camilo Rodriguez Bernal (Echez Inc.)" userId="23c96dc2-25ef-47b8-9210-3b63d6f7d5d1" providerId="ADAL" clId="{BF5AD0A8-F0D6-416C-9E93-5536986158CF}" dt="2022-09-27T16:31:38.553" v="3"/>
          <ac:spMkLst>
            <pc:docMk/>
            <pc:sldMk cId="1051822262" sldId="14115"/>
            <ac:spMk id="34" creationId="{83520093-963A-75AD-A45C-E81FF3E874F9}"/>
          </ac:spMkLst>
        </pc:spChg>
        <pc:spChg chg="mod">
          <ac:chgData name="Julian Camilo Rodriguez Bernal (Echez Inc.)" userId="23c96dc2-25ef-47b8-9210-3b63d6f7d5d1" providerId="ADAL" clId="{BF5AD0A8-F0D6-416C-9E93-5536986158CF}" dt="2022-09-27T16:31:38.553" v="3"/>
          <ac:spMkLst>
            <pc:docMk/>
            <pc:sldMk cId="1051822262" sldId="14115"/>
            <ac:spMk id="37" creationId="{253A09CC-8D62-52D7-9490-50B62C939B75}"/>
          </ac:spMkLst>
        </pc:spChg>
        <pc:spChg chg="mod">
          <ac:chgData name="Julian Camilo Rodriguez Bernal (Echez Inc.)" userId="23c96dc2-25ef-47b8-9210-3b63d6f7d5d1" providerId="ADAL" clId="{BF5AD0A8-F0D6-416C-9E93-5536986158CF}" dt="2022-09-27T16:31:38.553" v="3"/>
          <ac:spMkLst>
            <pc:docMk/>
            <pc:sldMk cId="1051822262" sldId="14115"/>
            <ac:spMk id="38" creationId="{A5A27B47-5DA6-5703-E540-45C1CE09DD58}"/>
          </ac:spMkLst>
        </pc:spChg>
        <pc:spChg chg="mod">
          <ac:chgData name="Julian Camilo Rodriguez Bernal (Echez Inc.)" userId="23c96dc2-25ef-47b8-9210-3b63d6f7d5d1" providerId="ADAL" clId="{BF5AD0A8-F0D6-416C-9E93-5536986158CF}" dt="2022-09-27T16:31:38.553" v="3"/>
          <ac:spMkLst>
            <pc:docMk/>
            <pc:sldMk cId="1051822262" sldId="14115"/>
            <ac:spMk id="41" creationId="{73796BD1-9B74-80F9-D2FD-2D56355A9397}"/>
          </ac:spMkLst>
        </pc:spChg>
        <pc:spChg chg="mod">
          <ac:chgData name="Julian Camilo Rodriguez Bernal (Echez Inc.)" userId="23c96dc2-25ef-47b8-9210-3b63d6f7d5d1" providerId="ADAL" clId="{BF5AD0A8-F0D6-416C-9E93-5536986158CF}" dt="2022-09-27T16:31:38.553" v="3"/>
          <ac:spMkLst>
            <pc:docMk/>
            <pc:sldMk cId="1051822262" sldId="14115"/>
            <ac:spMk id="43" creationId="{D51740E1-D424-F51B-82D0-F247F600695F}"/>
          </ac:spMkLst>
        </pc:spChg>
        <pc:spChg chg="mod">
          <ac:chgData name="Julian Camilo Rodriguez Bernal (Echez Inc.)" userId="23c96dc2-25ef-47b8-9210-3b63d6f7d5d1" providerId="ADAL" clId="{BF5AD0A8-F0D6-416C-9E93-5536986158CF}" dt="2022-09-27T16:31:38.553" v="3"/>
          <ac:spMkLst>
            <pc:docMk/>
            <pc:sldMk cId="1051822262" sldId="14115"/>
            <ac:spMk id="44" creationId="{1E921E9A-57E5-07C7-014D-9FD783CCEA4F}"/>
          </ac:spMkLst>
        </pc:spChg>
        <pc:spChg chg="mod">
          <ac:chgData name="Julian Camilo Rodriguez Bernal (Echez Inc.)" userId="23c96dc2-25ef-47b8-9210-3b63d6f7d5d1" providerId="ADAL" clId="{BF5AD0A8-F0D6-416C-9E93-5536986158CF}" dt="2022-09-27T16:31:38.553" v="3"/>
          <ac:spMkLst>
            <pc:docMk/>
            <pc:sldMk cId="1051822262" sldId="14115"/>
            <ac:spMk id="46" creationId="{205679BF-2B6D-6727-229D-6CD0B94B5C3D}"/>
          </ac:spMkLst>
        </pc:spChg>
        <pc:spChg chg="mod">
          <ac:chgData name="Julian Camilo Rodriguez Bernal (Echez Inc.)" userId="23c96dc2-25ef-47b8-9210-3b63d6f7d5d1" providerId="ADAL" clId="{BF5AD0A8-F0D6-416C-9E93-5536986158CF}" dt="2022-09-27T16:31:38.553" v="3"/>
          <ac:spMkLst>
            <pc:docMk/>
            <pc:sldMk cId="1051822262" sldId="14115"/>
            <ac:spMk id="47" creationId="{AFD72D82-F6E7-F28F-14C1-DBAB08276EF4}"/>
          </ac:spMkLst>
        </pc:spChg>
        <pc:spChg chg="mod">
          <ac:chgData name="Julian Camilo Rodriguez Bernal (Echez Inc.)" userId="23c96dc2-25ef-47b8-9210-3b63d6f7d5d1" providerId="ADAL" clId="{BF5AD0A8-F0D6-416C-9E93-5536986158CF}" dt="2022-09-27T16:31:38.553" v="3"/>
          <ac:spMkLst>
            <pc:docMk/>
            <pc:sldMk cId="1051822262" sldId="14115"/>
            <ac:spMk id="48" creationId="{6024B87B-7351-0603-A672-6BE57F755881}"/>
          </ac:spMkLst>
        </pc:spChg>
        <pc:grpChg chg="add mod">
          <ac:chgData name="Julian Camilo Rodriguez Bernal (Echez Inc.)" userId="23c96dc2-25ef-47b8-9210-3b63d6f7d5d1" providerId="ADAL" clId="{BF5AD0A8-F0D6-416C-9E93-5536986158CF}" dt="2022-09-27T16:31:24.229" v="2"/>
          <ac:grpSpMkLst>
            <pc:docMk/>
            <pc:sldMk cId="1051822262" sldId="14115"/>
            <ac:grpSpMk id="2" creationId="{43A43BDA-954C-F7EE-6F64-E26403FCA320}"/>
          </ac:grpSpMkLst>
        </pc:grpChg>
        <pc:grpChg chg="add mod">
          <ac:chgData name="Julian Camilo Rodriguez Bernal (Echez Inc.)" userId="23c96dc2-25ef-47b8-9210-3b63d6f7d5d1" providerId="ADAL" clId="{BF5AD0A8-F0D6-416C-9E93-5536986158CF}" dt="2022-09-27T16:31:24.229" v="2"/>
          <ac:grpSpMkLst>
            <pc:docMk/>
            <pc:sldMk cId="1051822262" sldId="14115"/>
            <ac:grpSpMk id="3" creationId="{23E818AB-6AC1-3014-6175-0036A87C7862}"/>
          </ac:grpSpMkLst>
        </pc:grpChg>
        <pc:grpChg chg="add mod">
          <ac:chgData name="Julian Camilo Rodriguez Bernal (Echez Inc.)" userId="23c96dc2-25ef-47b8-9210-3b63d6f7d5d1" providerId="ADAL" clId="{BF5AD0A8-F0D6-416C-9E93-5536986158CF}" dt="2022-09-27T16:31:24.229" v="2"/>
          <ac:grpSpMkLst>
            <pc:docMk/>
            <pc:sldMk cId="1051822262" sldId="14115"/>
            <ac:grpSpMk id="4" creationId="{D6659769-CF41-41BA-F7FB-8F5F4D4DF1DC}"/>
          </ac:grpSpMkLst>
        </pc:grpChg>
        <pc:grpChg chg="add mod">
          <ac:chgData name="Julian Camilo Rodriguez Bernal (Echez Inc.)" userId="23c96dc2-25ef-47b8-9210-3b63d6f7d5d1" providerId="ADAL" clId="{BF5AD0A8-F0D6-416C-9E93-5536986158CF}" dt="2022-09-27T16:31:24.229" v="2"/>
          <ac:grpSpMkLst>
            <pc:docMk/>
            <pc:sldMk cId="1051822262" sldId="14115"/>
            <ac:grpSpMk id="5" creationId="{DA46E22F-BAB8-D89D-A628-88A51D04522E}"/>
          </ac:grpSpMkLst>
        </pc:grpChg>
        <pc:grpChg chg="add mod">
          <ac:chgData name="Julian Camilo Rodriguez Bernal (Echez Inc.)" userId="23c96dc2-25ef-47b8-9210-3b63d6f7d5d1" providerId="ADAL" clId="{BF5AD0A8-F0D6-416C-9E93-5536986158CF}" dt="2022-09-27T16:31:24.229" v="2"/>
          <ac:grpSpMkLst>
            <pc:docMk/>
            <pc:sldMk cId="1051822262" sldId="14115"/>
            <ac:grpSpMk id="6" creationId="{CF41BEDA-AFAC-8232-B7D8-036AF1DA45B0}"/>
          </ac:grpSpMkLst>
        </pc:grpChg>
        <pc:grpChg chg="add mod">
          <ac:chgData name="Julian Camilo Rodriguez Bernal (Echez Inc.)" userId="23c96dc2-25ef-47b8-9210-3b63d6f7d5d1" providerId="ADAL" clId="{BF5AD0A8-F0D6-416C-9E93-5536986158CF}" dt="2022-09-27T16:31:24.229" v="2"/>
          <ac:grpSpMkLst>
            <pc:docMk/>
            <pc:sldMk cId="1051822262" sldId="14115"/>
            <ac:grpSpMk id="8" creationId="{2D364936-E4B5-DC0F-DFA2-E0CA3EC2490A}"/>
          </ac:grpSpMkLst>
        </pc:grpChg>
        <pc:grpChg chg="del">
          <ac:chgData name="Julian Camilo Rodriguez Bernal (Echez Inc.)" userId="23c96dc2-25ef-47b8-9210-3b63d6f7d5d1" providerId="ADAL" clId="{BF5AD0A8-F0D6-416C-9E93-5536986158CF}" dt="2022-09-27T16:31:21.321" v="0" actId="478"/>
          <ac:grpSpMkLst>
            <pc:docMk/>
            <pc:sldMk cId="1051822262" sldId="14115"/>
            <ac:grpSpMk id="20" creationId="{8D81F47B-53A1-45CC-A6CC-62629E176FD3}"/>
          </ac:grpSpMkLst>
        </pc:grpChg>
        <pc:grpChg chg="add mod">
          <ac:chgData name="Julian Camilo Rodriguez Bernal (Echez Inc.)" userId="23c96dc2-25ef-47b8-9210-3b63d6f7d5d1" providerId="ADAL" clId="{BF5AD0A8-F0D6-416C-9E93-5536986158CF}" dt="2022-09-27T16:31:24.229" v="2"/>
          <ac:grpSpMkLst>
            <pc:docMk/>
            <pc:sldMk cId="1051822262" sldId="14115"/>
            <ac:grpSpMk id="22" creationId="{75FA2253-52D4-F1FC-2021-288E773BE87F}"/>
          </ac:grpSpMkLst>
        </pc:grpChg>
        <pc:grpChg chg="add mod">
          <ac:chgData name="Julian Camilo Rodriguez Bernal (Echez Inc.)" userId="23c96dc2-25ef-47b8-9210-3b63d6f7d5d1" providerId="ADAL" clId="{BF5AD0A8-F0D6-416C-9E93-5536986158CF}" dt="2022-09-27T16:31:38.553" v="3"/>
          <ac:grpSpMkLst>
            <pc:docMk/>
            <pc:sldMk cId="1051822262" sldId="14115"/>
            <ac:grpSpMk id="28" creationId="{0D63CF70-3B19-661F-E7F2-85F4AC0D1101}"/>
          </ac:grpSpMkLst>
        </pc:grpChg>
        <pc:grpChg chg="mod">
          <ac:chgData name="Julian Camilo Rodriguez Bernal (Echez Inc.)" userId="23c96dc2-25ef-47b8-9210-3b63d6f7d5d1" providerId="ADAL" clId="{BF5AD0A8-F0D6-416C-9E93-5536986158CF}" dt="2022-09-27T16:31:38.553" v="3"/>
          <ac:grpSpMkLst>
            <pc:docMk/>
            <pc:sldMk cId="1051822262" sldId="14115"/>
            <ac:grpSpMk id="29" creationId="{390F192B-F9C1-55E4-875E-0E27E66B11DA}"/>
          </ac:grpSpMkLst>
        </pc:grpChg>
        <pc:grpChg chg="mod">
          <ac:chgData name="Julian Camilo Rodriguez Bernal (Echez Inc.)" userId="23c96dc2-25ef-47b8-9210-3b63d6f7d5d1" providerId="ADAL" clId="{BF5AD0A8-F0D6-416C-9E93-5536986158CF}" dt="2022-09-27T16:31:38.553" v="3"/>
          <ac:grpSpMkLst>
            <pc:docMk/>
            <pc:sldMk cId="1051822262" sldId="14115"/>
            <ac:grpSpMk id="30" creationId="{84EC46ED-1BF3-7B7A-5E5C-38088695A11B}"/>
          </ac:grpSpMkLst>
        </pc:grpChg>
        <pc:grpChg chg="mod">
          <ac:chgData name="Julian Camilo Rodriguez Bernal (Echez Inc.)" userId="23c96dc2-25ef-47b8-9210-3b63d6f7d5d1" providerId="ADAL" clId="{BF5AD0A8-F0D6-416C-9E93-5536986158CF}" dt="2022-09-27T16:31:38.553" v="3"/>
          <ac:grpSpMkLst>
            <pc:docMk/>
            <pc:sldMk cId="1051822262" sldId="14115"/>
            <ac:grpSpMk id="32" creationId="{CD88B03C-C48D-9196-70CB-58C06A656386}"/>
          </ac:grpSpMkLst>
        </pc:grpChg>
        <pc:grpChg chg="mod">
          <ac:chgData name="Julian Camilo Rodriguez Bernal (Echez Inc.)" userId="23c96dc2-25ef-47b8-9210-3b63d6f7d5d1" providerId="ADAL" clId="{BF5AD0A8-F0D6-416C-9E93-5536986158CF}" dt="2022-09-27T16:31:38.553" v="3"/>
          <ac:grpSpMkLst>
            <pc:docMk/>
            <pc:sldMk cId="1051822262" sldId="14115"/>
            <ac:grpSpMk id="33" creationId="{80226A5C-D027-E9E9-AD50-BE925D98069E}"/>
          </ac:grpSpMkLst>
        </pc:grpChg>
        <pc:grpChg chg="mod">
          <ac:chgData name="Julian Camilo Rodriguez Bernal (Echez Inc.)" userId="23c96dc2-25ef-47b8-9210-3b63d6f7d5d1" providerId="ADAL" clId="{BF5AD0A8-F0D6-416C-9E93-5536986158CF}" dt="2022-09-27T16:31:38.553" v="3"/>
          <ac:grpSpMkLst>
            <pc:docMk/>
            <pc:sldMk cId="1051822262" sldId="14115"/>
            <ac:grpSpMk id="36" creationId="{F72C487F-0F1B-EF24-B00B-AFB235DD6A2F}"/>
          </ac:grpSpMkLst>
        </pc:grpChg>
        <pc:grpChg chg="mod">
          <ac:chgData name="Julian Camilo Rodriguez Bernal (Echez Inc.)" userId="23c96dc2-25ef-47b8-9210-3b63d6f7d5d1" providerId="ADAL" clId="{BF5AD0A8-F0D6-416C-9E93-5536986158CF}" dt="2022-09-27T16:31:38.553" v="3"/>
          <ac:grpSpMkLst>
            <pc:docMk/>
            <pc:sldMk cId="1051822262" sldId="14115"/>
            <ac:grpSpMk id="45" creationId="{7CFF995D-E8A4-56F5-1CE4-13CF6841159C}"/>
          </ac:grpSpMkLst>
        </pc:grpChg>
        <pc:picChg chg="add mod">
          <ac:chgData name="Julian Camilo Rodriguez Bernal (Echez Inc.)" userId="23c96dc2-25ef-47b8-9210-3b63d6f7d5d1" providerId="ADAL" clId="{BF5AD0A8-F0D6-416C-9E93-5536986158CF}" dt="2022-09-27T16:31:24.229" v="2"/>
          <ac:picMkLst>
            <pc:docMk/>
            <pc:sldMk cId="1051822262" sldId="14115"/>
            <ac:picMk id="14" creationId="{B85C7ADA-4006-5B21-451A-FD0A2CC70314}"/>
          </ac:picMkLst>
        </pc:picChg>
        <pc:picChg chg="mod">
          <ac:chgData name="Julian Camilo Rodriguez Bernal (Echez Inc.)" userId="23c96dc2-25ef-47b8-9210-3b63d6f7d5d1" providerId="ADAL" clId="{BF5AD0A8-F0D6-416C-9E93-5536986158CF}" dt="2022-09-27T16:31:38.553" v="3"/>
          <ac:picMkLst>
            <pc:docMk/>
            <pc:sldMk cId="1051822262" sldId="14115"/>
            <ac:picMk id="39" creationId="{AE150046-4398-0D70-8704-95C84390B2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7D63C-E994-4727-8F78-4227B0FAF618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67EC9-2C99-4AC2-97B9-EBB6087BA1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1444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5A7F31B-69D3-69FF-A6BC-6724264D755C}"/>
              </a:ext>
            </a:extLst>
          </p:cNvPr>
          <p:cNvGrpSpPr/>
          <p:nvPr userDrawn="1"/>
        </p:nvGrpSpPr>
        <p:grpSpPr>
          <a:xfrm>
            <a:off x="0" y="-1"/>
            <a:ext cx="12192002" cy="6858001"/>
            <a:chOff x="-1926746" y="-45895"/>
            <a:chExt cx="12192002" cy="6858000"/>
          </a:xfrm>
        </p:grpSpPr>
        <p:pic>
          <p:nvPicPr>
            <p:cNvPr id="7" name="Imagen 6" descr="Imagen que contiene edificio, tabla, grande, azul&#10;&#10;Descripción generada automáticamente">
              <a:extLst>
                <a:ext uri="{FF2B5EF4-FFF2-40B4-BE49-F238E27FC236}">
                  <a16:creationId xmlns:a16="http://schemas.microsoft.com/office/drawing/2014/main" id="{3E84D31B-6176-B52C-649E-6DFBBA750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8" b="7868"/>
            <a:stretch/>
          </p:blipFill>
          <p:spPr>
            <a:xfrm>
              <a:off x="-1926746" y="-45895"/>
              <a:ext cx="12192002" cy="6858000"/>
            </a:xfrm>
            <a:prstGeom prst="rect">
              <a:avLst/>
            </a:prstGeom>
          </p:spPr>
        </p:pic>
        <p:sp>
          <p:nvSpPr>
            <p:cNvPr id="8" name="Gráfico 63">
              <a:extLst>
                <a:ext uri="{FF2B5EF4-FFF2-40B4-BE49-F238E27FC236}">
                  <a16:creationId xmlns:a16="http://schemas.microsoft.com/office/drawing/2014/main" id="{7FAC3FBB-3FA1-33FA-7D56-BC92D625A9AF}"/>
                </a:ext>
              </a:extLst>
            </p:cNvPr>
            <p:cNvSpPr/>
            <p:nvPr/>
          </p:nvSpPr>
          <p:spPr>
            <a:xfrm>
              <a:off x="-1926745" y="-45895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770">
                  <a:schemeClr val="bg1">
                    <a:alpha val="86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000"/>
            </a:p>
          </p:txBody>
        </p:sp>
      </p:grp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50998E-4128-0E55-F1A6-87D75200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424B21-6DCE-68BA-BE26-B77EAFB1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A490C2-96E1-7566-0405-E45D71F1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C3C62EE-76A7-766D-E7F8-40A9ED42DCEC}"/>
              </a:ext>
            </a:extLst>
          </p:cNvPr>
          <p:cNvSpPr/>
          <p:nvPr userDrawn="1"/>
        </p:nvSpPr>
        <p:spPr>
          <a:xfrm>
            <a:off x="1" y="6541910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322E5FA-86B6-BEF0-5F34-12C457EEDB00}"/>
              </a:ext>
            </a:extLst>
          </p:cNvPr>
          <p:cNvGrpSpPr/>
          <p:nvPr userDrawn="1"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12" name="CuadroTexto 115">
              <a:extLst>
                <a:ext uri="{FF2B5EF4-FFF2-40B4-BE49-F238E27FC236}">
                  <a16:creationId xmlns:a16="http://schemas.microsoft.com/office/drawing/2014/main" id="{201ED505-FD04-7A8B-5158-66C5F3CA173A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13" name="Gráfico 52">
              <a:extLst>
                <a:ext uri="{FF2B5EF4-FFF2-40B4-BE49-F238E27FC236}">
                  <a16:creationId xmlns:a16="http://schemas.microsoft.com/office/drawing/2014/main" id="{13BE948C-037E-AF84-2062-12DBF29441CE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14" name="Forma libre: forma 118">
                <a:extLst>
                  <a:ext uri="{FF2B5EF4-FFF2-40B4-BE49-F238E27FC236}">
                    <a16:creationId xmlns:a16="http://schemas.microsoft.com/office/drawing/2014/main" id="{53F9BBC5-6A9A-EAFE-345A-0C324756B49F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5" name="Forma libre: forma 121">
                <a:extLst>
                  <a:ext uri="{FF2B5EF4-FFF2-40B4-BE49-F238E27FC236}">
                    <a16:creationId xmlns:a16="http://schemas.microsoft.com/office/drawing/2014/main" id="{96D186AD-AA89-6FBA-B4EC-B70DFDEC6795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6" name="Forma libre: forma 122">
                <a:extLst>
                  <a:ext uri="{FF2B5EF4-FFF2-40B4-BE49-F238E27FC236}">
                    <a16:creationId xmlns:a16="http://schemas.microsoft.com/office/drawing/2014/main" id="{DB8249DC-BAC8-83BA-4648-47421BAD6AA3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7" name="Forma libre: forma 123">
                <a:extLst>
                  <a:ext uri="{FF2B5EF4-FFF2-40B4-BE49-F238E27FC236}">
                    <a16:creationId xmlns:a16="http://schemas.microsoft.com/office/drawing/2014/main" id="{AC19DE0B-A316-EA11-AE01-5463BA1B27BE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8" name="Forma libre: forma 125">
                <a:extLst>
                  <a:ext uri="{FF2B5EF4-FFF2-40B4-BE49-F238E27FC236}">
                    <a16:creationId xmlns:a16="http://schemas.microsoft.com/office/drawing/2014/main" id="{8B9239CA-0E73-436A-29AC-3B9E5888F7AB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9" name="Forma libre: forma 126">
                <a:extLst>
                  <a:ext uri="{FF2B5EF4-FFF2-40B4-BE49-F238E27FC236}">
                    <a16:creationId xmlns:a16="http://schemas.microsoft.com/office/drawing/2014/main" id="{BE6EABA3-E0AD-A291-BCB3-434724D4E7DD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0" name="Forma libre: forma 127">
                <a:extLst>
                  <a:ext uri="{FF2B5EF4-FFF2-40B4-BE49-F238E27FC236}">
                    <a16:creationId xmlns:a16="http://schemas.microsoft.com/office/drawing/2014/main" id="{827A369F-BCDC-D7DE-0FCD-3F31060FF4CD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1" name="Forma libre: forma 128">
                <a:extLst>
                  <a:ext uri="{FF2B5EF4-FFF2-40B4-BE49-F238E27FC236}">
                    <a16:creationId xmlns:a16="http://schemas.microsoft.com/office/drawing/2014/main" id="{66FBE5A0-46E0-A0EE-E534-1811E1806628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2" name="Forma libre: forma 129">
                <a:extLst>
                  <a:ext uri="{FF2B5EF4-FFF2-40B4-BE49-F238E27FC236}">
                    <a16:creationId xmlns:a16="http://schemas.microsoft.com/office/drawing/2014/main" id="{473A484A-B975-55CF-F46D-C49E36E9434D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65489D59-5836-78D5-F015-98F500CE5F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4450"/>
            <a:ext cx="1160290" cy="581044"/>
          </a:xfrm>
          <a:prstGeom prst="rect">
            <a:avLst/>
          </a:prstGeom>
        </p:spPr>
      </p:pic>
      <p:sp>
        <p:nvSpPr>
          <p:cNvPr id="25" name="Marcador de número de diapositiva 19">
            <a:extLst>
              <a:ext uri="{FF2B5EF4-FFF2-40B4-BE49-F238E27FC236}">
                <a16:creationId xmlns:a16="http://schemas.microsoft.com/office/drawing/2014/main" id="{E9CCB14A-68FB-1CB3-534F-03D632F0ADAB}"/>
              </a:ext>
            </a:extLst>
          </p:cNvPr>
          <p:cNvSpPr txBox="1">
            <a:spLocks/>
          </p:cNvSpPr>
          <p:nvPr userDrawn="1"/>
        </p:nvSpPr>
        <p:spPr>
          <a:xfrm>
            <a:off x="8952828" y="236415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pPr/>
              <a:t>‹Nº›</a:t>
            </a:fld>
            <a:endParaRPr lang="en-US" i="1" dirty="0">
              <a:solidFill>
                <a:schemeClr val="bg1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74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32A7B-B6CC-1E7A-ED39-99514874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E1A816-4978-A46D-FA08-B84E119C7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9AAA9F-7165-95B4-EC59-E7645018C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1DCA7B-C61E-BD09-7D6B-1B2A3A91A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90AC7E-AC20-3A65-9514-42E9F3136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1DD090B-E26E-B564-1DC8-E671D15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562EF4E-8B04-A5DE-6720-38361AE0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217C64-8D79-0071-FA2A-B7B3EE7A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61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E369A-7124-5A3E-48C4-3C15CF44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59C3F8-6BF7-04F5-63E7-A8684B05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E346A8-091A-B97B-4477-507DB6F00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0886509-BA54-ECDF-9BA9-A47642BD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2842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3391725-C62D-DB48-ED79-EB2E565BB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3943C7-6A7D-9D97-E8A8-D69685E2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CAA904-E7A0-2C2F-BDBA-31CC3F58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4481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D8B08-CA87-5202-941F-A27F5BAA5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9F1C20-2D31-CDB7-54EB-057ABB38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71EAC5-A001-3F78-5DBB-805E9D445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AB57F3-D31A-13B3-9AD0-EE6623426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D3E988-A83D-AA72-B894-DD44D757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534F2E-1CD7-324B-8078-F888455B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134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5FD6F-9D05-0640-A2F1-231F5BC0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7B4D453-30E7-2BF2-6317-0028F7479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53336A-9D78-C152-4375-27F123AF8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720AB6-E471-85EA-9133-658FD924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38D90E-D507-04C4-FEDB-D0E11A61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F28E4E-2745-8249-D6FD-D66602A6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8257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09212-5136-6968-9524-1011F368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1798BF-9EA3-687D-10E2-E314FF060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73C9F4-64AC-149B-A0CB-DCCE9D9C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BBBC49-65C2-EFAF-057B-AEA2EF06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D6AF1E-71D1-ADE6-FDCF-6B4E26E5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6611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E9EE1A-B77D-BBF5-67EE-6BD1D07AA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7C150B7-B513-6E4F-CC34-2973639AF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FEFF08-B1D2-AF05-30BA-79F6D326C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4ED406-6990-308F-E7D8-36335397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0A08F9-9411-DB1C-2A4F-28805FC7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4641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7AA23-9AD5-B5E7-41E0-B91A2A8C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8074" y="183080"/>
            <a:ext cx="3140766" cy="365125"/>
          </a:xfrm>
          <a:prstGeom prst="rect">
            <a:avLst/>
          </a:prstGeom>
        </p:spPr>
        <p:txBody>
          <a:bodyPr/>
          <a:lstStyle>
            <a:lvl1pPr>
              <a:defRPr sz="1100" i="1">
                <a:solidFill>
                  <a:srgbClr val="002060"/>
                </a:solidFill>
                <a:latin typeface="Montserrat" pitchFamily="2" charset="77"/>
              </a:defRPr>
            </a:lvl1pPr>
          </a:lstStyle>
          <a:p>
            <a:r>
              <a:rPr lang="en-US"/>
              <a:t>MS-00014463  - Confidential Information 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0F09A-56A7-9277-245F-A2E26EB6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9938" y="173140"/>
            <a:ext cx="44063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002060"/>
                </a:solidFill>
              </a:defRPr>
            </a:lvl1pPr>
          </a:lstStyle>
          <a:p>
            <a:fld id="{2EE86BD1-332D-498E-9BC1-3AECFB5BEB1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1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BAC5E325-7E70-26AF-ADAC-159084FEAF67}"/>
              </a:ext>
            </a:extLst>
          </p:cNvPr>
          <p:cNvGrpSpPr/>
          <p:nvPr userDrawn="1"/>
        </p:nvGrpSpPr>
        <p:grpSpPr>
          <a:xfrm>
            <a:off x="0" y="-1"/>
            <a:ext cx="12192002" cy="6858001"/>
            <a:chOff x="-1926746" y="-45895"/>
            <a:chExt cx="12192002" cy="6858000"/>
          </a:xfrm>
        </p:grpSpPr>
        <p:pic>
          <p:nvPicPr>
            <p:cNvPr id="9" name="Imagen 8" descr="Imagen que contiene edificio, tabla, grande, azul&#10;&#10;Descripción generada automáticamente">
              <a:extLst>
                <a:ext uri="{FF2B5EF4-FFF2-40B4-BE49-F238E27FC236}">
                  <a16:creationId xmlns:a16="http://schemas.microsoft.com/office/drawing/2014/main" id="{22C7B359-6924-F833-0B1C-8C464950A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8" b="7868"/>
            <a:stretch/>
          </p:blipFill>
          <p:spPr>
            <a:xfrm>
              <a:off x="-1926746" y="-45895"/>
              <a:ext cx="12192002" cy="6858000"/>
            </a:xfrm>
            <a:prstGeom prst="rect">
              <a:avLst/>
            </a:prstGeom>
          </p:spPr>
        </p:pic>
        <p:sp>
          <p:nvSpPr>
            <p:cNvPr id="10" name="Gráfico 63">
              <a:extLst>
                <a:ext uri="{FF2B5EF4-FFF2-40B4-BE49-F238E27FC236}">
                  <a16:creationId xmlns:a16="http://schemas.microsoft.com/office/drawing/2014/main" id="{B088D01C-35BF-44FA-F25A-133486FF171A}"/>
                </a:ext>
              </a:extLst>
            </p:cNvPr>
            <p:cNvSpPr/>
            <p:nvPr/>
          </p:nvSpPr>
          <p:spPr>
            <a:xfrm>
              <a:off x="-1926745" y="-45895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770">
                  <a:schemeClr val="bg1">
                    <a:alpha val="86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000"/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CBEFF8A6-342A-7B48-2DFA-F07F3A37E108}"/>
              </a:ext>
            </a:extLst>
          </p:cNvPr>
          <p:cNvSpPr/>
          <p:nvPr userDrawn="1"/>
        </p:nvSpPr>
        <p:spPr>
          <a:xfrm>
            <a:off x="378604" y="353762"/>
            <a:ext cx="11434792" cy="584502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v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22FC878-92FB-55C6-DD69-1369CB76CE48}"/>
              </a:ext>
            </a:extLst>
          </p:cNvPr>
          <p:cNvSpPr>
            <a:spLocks/>
          </p:cNvSpPr>
          <p:nvPr userDrawn="1"/>
        </p:nvSpPr>
        <p:spPr>
          <a:xfrm>
            <a:off x="861237" y="776177"/>
            <a:ext cx="10469526" cy="497891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2A95CD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5282C96-D36D-EB73-F56E-78D7A5F1BD00}"/>
              </a:ext>
            </a:extLst>
          </p:cNvPr>
          <p:cNvSpPr/>
          <p:nvPr userDrawn="1"/>
        </p:nvSpPr>
        <p:spPr>
          <a:xfrm>
            <a:off x="1" y="6541910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437C90B-638A-7E95-44C8-5E28B779C7B9}"/>
              </a:ext>
            </a:extLst>
          </p:cNvPr>
          <p:cNvGrpSpPr/>
          <p:nvPr userDrawn="1"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14" name="CuadroTexto 115">
              <a:extLst>
                <a:ext uri="{FF2B5EF4-FFF2-40B4-BE49-F238E27FC236}">
                  <a16:creationId xmlns:a16="http://schemas.microsoft.com/office/drawing/2014/main" id="{C9534C23-9CCA-AFD5-6918-F286984E3BEF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15" name="Gráfico 52">
              <a:extLst>
                <a:ext uri="{FF2B5EF4-FFF2-40B4-BE49-F238E27FC236}">
                  <a16:creationId xmlns:a16="http://schemas.microsoft.com/office/drawing/2014/main" id="{D9591F83-6A3F-53F8-7057-760E63F60021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16" name="Forma libre: forma 118">
                <a:extLst>
                  <a:ext uri="{FF2B5EF4-FFF2-40B4-BE49-F238E27FC236}">
                    <a16:creationId xmlns:a16="http://schemas.microsoft.com/office/drawing/2014/main" id="{9172DE6D-0D51-8497-2AD3-5A9E272C8325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7" name="Forma libre: forma 121">
                <a:extLst>
                  <a:ext uri="{FF2B5EF4-FFF2-40B4-BE49-F238E27FC236}">
                    <a16:creationId xmlns:a16="http://schemas.microsoft.com/office/drawing/2014/main" id="{58F2A461-8B49-D1BF-3C35-34F3A2BD936A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8" name="Forma libre: forma 122">
                <a:extLst>
                  <a:ext uri="{FF2B5EF4-FFF2-40B4-BE49-F238E27FC236}">
                    <a16:creationId xmlns:a16="http://schemas.microsoft.com/office/drawing/2014/main" id="{6524CF40-C0C7-345F-E119-FE684114B330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9" name="Forma libre: forma 123">
                <a:extLst>
                  <a:ext uri="{FF2B5EF4-FFF2-40B4-BE49-F238E27FC236}">
                    <a16:creationId xmlns:a16="http://schemas.microsoft.com/office/drawing/2014/main" id="{F916CF02-B8FC-1382-49E3-B73C11E5EA04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0" name="Forma libre: forma 125">
                <a:extLst>
                  <a:ext uri="{FF2B5EF4-FFF2-40B4-BE49-F238E27FC236}">
                    <a16:creationId xmlns:a16="http://schemas.microsoft.com/office/drawing/2014/main" id="{2729F5A4-6E73-8631-BB28-B07FD5D16955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1" name="Forma libre: forma 126">
                <a:extLst>
                  <a:ext uri="{FF2B5EF4-FFF2-40B4-BE49-F238E27FC236}">
                    <a16:creationId xmlns:a16="http://schemas.microsoft.com/office/drawing/2014/main" id="{7FFD2BB6-1F0A-6D2A-F9A5-52F9686D303A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2" name="Forma libre: forma 127">
                <a:extLst>
                  <a:ext uri="{FF2B5EF4-FFF2-40B4-BE49-F238E27FC236}">
                    <a16:creationId xmlns:a16="http://schemas.microsoft.com/office/drawing/2014/main" id="{97187FFD-9A19-D41F-6AEF-636EDF1866A7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3" name="Forma libre: forma 128">
                <a:extLst>
                  <a:ext uri="{FF2B5EF4-FFF2-40B4-BE49-F238E27FC236}">
                    <a16:creationId xmlns:a16="http://schemas.microsoft.com/office/drawing/2014/main" id="{57AE15A1-B54D-10F3-5A1B-DFAB0D624C3F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4" name="Forma libre: forma 129">
                <a:extLst>
                  <a:ext uri="{FF2B5EF4-FFF2-40B4-BE49-F238E27FC236}">
                    <a16:creationId xmlns:a16="http://schemas.microsoft.com/office/drawing/2014/main" id="{0B47F458-D3F1-B999-2C09-BBEA5E1C1381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11547FBD-74C3-4DA2-03B2-C8A1B024CB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4450"/>
            <a:ext cx="1160290" cy="581044"/>
          </a:xfrm>
          <a:prstGeom prst="rect">
            <a:avLst/>
          </a:prstGeom>
        </p:spPr>
      </p:pic>
      <p:sp>
        <p:nvSpPr>
          <p:cNvPr id="27" name="Marcador de número de diapositiva 19">
            <a:extLst>
              <a:ext uri="{FF2B5EF4-FFF2-40B4-BE49-F238E27FC236}">
                <a16:creationId xmlns:a16="http://schemas.microsoft.com/office/drawing/2014/main" id="{B69A7C6E-B723-432E-FB7F-8E7BFB6F8589}"/>
              </a:ext>
            </a:extLst>
          </p:cNvPr>
          <p:cNvSpPr txBox="1">
            <a:spLocks/>
          </p:cNvSpPr>
          <p:nvPr userDrawn="1"/>
        </p:nvSpPr>
        <p:spPr>
          <a:xfrm>
            <a:off x="8952828" y="236415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pPr/>
              <a:t>‹Nº›</a:t>
            </a:fld>
            <a:endParaRPr lang="en-US" i="1" dirty="0">
              <a:solidFill>
                <a:schemeClr val="bg1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39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Imagen que contiene edificio, tabla, grande, azul&#10;&#10;Descripción generada automáticamente">
            <a:extLst>
              <a:ext uri="{FF2B5EF4-FFF2-40B4-BE49-F238E27FC236}">
                <a16:creationId xmlns:a16="http://schemas.microsoft.com/office/drawing/2014/main" id="{EF50F930-5D82-17CF-5BE5-6CEF374493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189" y="-2568"/>
            <a:ext cx="12190810" cy="6857330"/>
          </a:xfrm>
          <a:prstGeom prst="rect">
            <a:avLst/>
          </a:prstGeom>
        </p:spPr>
      </p:pic>
      <p:sp>
        <p:nvSpPr>
          <p:cNvPr id="23" name="Gráfico 11">
            <a:extLst>
              <a:ext uri="{FF2B5EF4-FFF2-40B4-BE49-F238E27FC236}">
                <a16:creationId xmlns:a16="http://schemas.microsoft.com/office/drawing/2014/main" id="{A219D4B2-7D7A-224F-F344-9D3FCF7D12F7}"/>
              </a:ext>
            </a:extLst>
          </p:cNvPr>
          <p:cNvSpPr/>
          <p:nvPr userDrawn="1"/>
        </p:nvSpPr>
        <p:spPr>
          <a:xfrm>
            <a:off x="0" y="-14104"/>
            <a:ext cx="12190810" cy="685733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770">
                <a:srgbClr val="012340"/>
              </a:gs>
              <a:gs pos="100000">
                <a:srgbClr val="243D80">
                  <a:alpha val="92000"/>
                </a:srgbClr>
              </a:gs>
            </a:gsLst>
            <a:lin ang="27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s-CO" sz="240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02E8CB-E40E-3DE7-9476-1B03F867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AD2574-14A3-D3DD-FFAF-5FFDAEE8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FEB575-ECAC-EB98-35F0-D25A9A81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9876609-7476-DED2-919B-8C9B44D0C9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7" y="315128"/>
            <a:ext cx="1162801" cy="5163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912B970-DD73-014D-E2ED-38FAC214F764}"/>
              </a:ext>
            </a:extLst>
          </p:cNvPr>
          <p:cNvSpPr/>
          <p:nvPr userDrawn="1"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4D421E84-DE3E-256D-9038-51BA6D43DE2B}"/>
              </a:ext>
            </a:extLst>
          </p:cNvPr>
          <p:cNvGrpSpPr/>
          <p:nvPr userDrawn="1"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11" name="CuadroTexto 115">
              <a:extLst>
                <a:ext uri="{FF2B5EF4-FFF2-40B4-BE49-F238E27FC236}">
                  <a16:creationId xmlns:a16="http://schemas.microsoft.com/office/drawing/2014/main" id="{24084237-8CAE-74BD-AA15-B73B16C76409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12" name="Gráfico 52">
              <a:extLst>
                <a:ext uri="{FF2B5EF4-FFF2-40B4-BE49-F238E27FC236}">
                  <a16:creationId xmlns:a16="http://schemas.microsoft.com/office/drawing/2014/main" id="{67839A01-629A-01AC-4CAD-9114536598F3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13" name="Forma libre: forma 118">
                <a:extLst>
                  <a:ext uri="{FF2B5EF4-FFF2-40B4-BE49-F238E27FC236}">
                    <a16:creationId xmlns:a16="http://schemas.microsoft.com/office/drawing/2014/main" id="{75302A0C-7DC9-3CCE-1836-F270FCB3916C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4" name="Forma libre: forma 121">
                <a:extLst>
                  <a:ext uri="{FF2B5EF4-FFF2-40B4-BE49-F238E27FC236}">
                    <a16:creationId xmlns:a16="http://schemas.microsoft.com/office/drawing/2014/main" id="{B97704FA-4B15-A336-A8D0-E7487FAB6492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5" name="Forma libre: forma 122">
                <a:extLst>
                  <a:ext uri="{FF2B5EF4-FFF2-40B4-BE49-F238E27FC236}">
                    <a16:creationId xmlns:a16="http://schemas.microsoft.com/office/drawing/2014/main" id="{EAAFD9B2-989C-2660-D28C-7ACF6B2036D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6" name="Forma libre: forma 123">
                <a:extLst>
                  <a:ext uri="{FF2B5EF4-FFF2-40B4-BE49-F238E27FC236}">
                    <a16:creationId xmlns:a16="http://schemas.microsoft.com/office/drawing/2014/main" id="{67BBE3E0-2097-C3E0-AF70-D7706037F2B5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7" name="Forma libre: forma 125">
                <a:extLst>
                  <a:ext uri="{FF2B5EF4-FFF2-40B4-BE49-F238E27FC236}">
                    <a16:creationId xmlns:a16="http://schemas.microsoft.com/office/drawing/2014/main" id="{6F984721-EA05-9CD6-B695-6FEBAEAFB6F7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8" name="Forma libre: forma 126">
                <a:extLst>
                  <a:ext uri="{FF2B5EF4-FFF2-40B4-BE49-F238E27FC236}">
                    <a16:creationId xmlns:a16="http://schemas.microsoft.com/office/drawing/2014/main" id="{F4D3BA06-5240-CB76-BF0A-F3BB4CAC4EF0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9" name="Forma libre: forma 127">
                <a:extLst>
                  <a:ext uri="{FF2B5EF4-FFF2-40B4-BE49-F238E27FC236}">
                    <a16:creationId xmlns:a16="http://schemas.microsoft.com/office/drawing/2014/main" id="{390812C5-6CAB-6E6B-A2CA-67113CB1D9B6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0" name="Forma libre: forma 128">
                <a:extLst>
                  <a:ext uri="{FF2B5EF4-FFF2-40B4-BE49-F238E27FC236}">
                    <a16:creationId xmlns:a16="http://schemas.microsoft.com/office/drawing/2014/main" id="{55AD721A-A73A-3334-E451-3B668D94CF49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1" name="Forma libre: forma 129">
                <a:extLst>
                  <a:ext uri="{FF2B5EF4-FFF2-40B4-BE49-F238E27FC236}">
                    <a16:creationId xmlns:a16="http://schemas.microsoft.com/office/drawing/2014/main" id="{E8B0208B-D3F4-0348-D320-7FBFD42464F1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  <p:sp>
        <p:nvSpPr>
          <p:cNvPr id="24" name="Marcador de número de diapositiva 19">
            <a:extLst>
              <a:ext uri="{FF2B5EF4-FFF2-40B4-BE49-F238E27FC236}">
                <a16:creationId xmlns:a16="http://schemas.microsoft.com/office/drawing/2014/main" id="{D8B83C7B-E2DE-A641-1045-3C5A67E5D99B}"/>
              </a:ext>
            </a:extLst>
          </p:cNvPr>
          <p:cNvSpPr txBox="1">
            <a:spLocks/>
          </p:cNvSpPr>
          <p:nvPr userDrawn="1"/>
        </p:nvSpPr>
        <p:spPr>
          <a:xfrm>
            <a:off x="8952828" y="236415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 dirty="0">
                <a:solidFill>
                  <a:schemeClr val="bg1"/>
                </a:solidFill>
                <a:latin typeface="Montserrat Light" panose="00000400000000000000" pitchFamily="2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 dirty="0">
                <a:solidFill>
                  <a:schemeClr val="bg1"/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/>
                </a:solidFill>
                <a:latin typeface="Montserrat Light" panose="00000400000000000000" pitchFamily="2" charset="0"/>
              </a:rPr>
              <a:pPr/>
              <a:t>‹Nº›</a:t>
            </a:fld>
            <a:endParaRPr lang="en-US" i="1" dirty="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36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 descr="Imagen que contiene edificio, tabla, grande, azul&#10;&#10;Descripción generada automáticamente">
            <a:extLst>
              <a:ext uri="{FF2B5EF4-FFF2-40B4-BE49-F238E27FC236}">
                <a16:creationId xmlns:a16="http://schemas.microsoft.com/office/drawing/2014/main" id="{C08CA203-0915-007F-A95B-FD8A225F2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189" y="6763"/>
            <a:ext cx="12190810" cy="6857330"/>
          </a:xfrm>
          <a:prstGeom prst="rect">
            <a:avLst/>
          </a:prstGeom>
        </p:spPr>
      </p:pic>
      <p:sp>
        <p:nvSpPr>
          <p:cNvPr id="25" name="Gráfico 11">
            <a:extLst>
              <a:ext uri="{FF2B5EF4-FFF2-40B4-BE49-F238E27FC236}">
                <a16:creationId xmlns:a16="http://schemas.microsoft.com/office/drawing/2014/main" id="{FC0BAEF7-A628-C3E7-834D-2F8BEAD64D05}"/>
              </a:ext>
            </a:extLst>
          </p:cNvPr>
          <p:cNvSpPr/>
          <p:nvPr userDrawn="1"/>
        </p:nvSpPr>
        <p:spPr>
          <a:xfrm>
            <a:off x="1189" y="6763"/>
            <a:ext cx="12190810" cy="685733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770">
                <a:srgbClr val="012340"/>
              </a:gs>
              <a:gs pos="100000">
                <a:srgbClr val="243D80">
                  <a:alpha val="92000"/>
                </a:srgbClr>
              </a:gs>
            </a:gsLst>
            <a:lin ang="27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s-CO" sz="240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02E8CB-E40E-3DE7-9476-1B03F867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AD2574-14A3-D3DD-FFAF-5FFDAEE8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FEB575-ECAC-EB98-35F0-D25A9A81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9876609-7476-DED2-919B-8C9B44D0C9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7" y="315128"/>
            <a:ext cx="1162801" cy="5163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912B970-DD73-014D-E2ED-38FAC214F764}"/>
              </a:ext>
            </a:extLst>
          </p:cNvPr>
          <p:cNvSpPr/>
          <p:nvPr userDrawn="1"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4D421E84-DE3E-256D-9038-51BA6D43DE2B}"/>
              </a:ext>
            </a:extLst>
          </p:cNvPr>
          <p:cNvGrpSpPr/>
          <p:nvPr userDrawn="1"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11" name="CuadroTexto 115">
              <a:extLst>
                <a:ext uri="{FF2B5EF4-FFF2-40B4-BE49-F238E27FC236}">
                  <a16:creationId xmlns:a16="http://schemas.microsoft.com/office/drawing/2014/main" id="{24084237-8CAE-74BD-AA15-B73B16C76409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12" name="Gráfico 52">
              <a:extLst>
                <a:ext uri="{FF2B5EF4-FFF2-40B4-BE49-F238E27FC236}">
                  <a16:creationId xmlns:a16="http://schemas.microsoft.com/office/drawing/2014/main" id="{67839A01-629A-01AC-4CAD-9114536598F3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13" name="Forma libre: forma 118">
                <a:extLst>
                  <a:ext uri="{FF2B5EF4-FFF2-40B4-BE49-F238E27FC236}">
                    <a16:creationId xmlns:a16="http://schemas.microsoft.com/office/drawing/2014/main" id="{75302A0C-7DC9-3CCE-1836-F270FCB3916C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4" name="Forma libre: forma 121">
                <a:extLst>
                  <a:ext uri="{FF2B5EF4-FFF2-40B4-BE49-F238E27FC236}">
                    <a16:creationId xmlns:a16="http://schemas.microsoft.com/office/drawing/2014/main" id="{B97704FA-4B15-A336-A8D0-E7487FAB6492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5" name="Forma libre: forma 122">
                <a:extLst>
                  <a:ext uri="{FF2B5EF4-FFF2-40B4-BE49-F238E27FC236}">
                    <a16:creationId xmlns:a16="http://schemas.microsoft.com/office/drawing/2014/main" id="{EAAFD9B2-989C-2660-D28C-7ACF6B2036D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6" name="Forma libre: forma 123">
                <a:extLst>
                  <a:ext uri="{FF2B5EF4-FFF2-40B4-BE49-F238E27FC236}">
                    <a16:creationId xmlns:a16="http://schemas.microsoft.com/office/drawing/2014/main" id="{67BBE3E0-2097-C3E0-AF70-D7706037F2B5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7" name="Forma libre: forma 125">
                <a:extLst>
                  <a:ext uri="{FF2B5EF4-FFF2-40B4-BE49-F238E27FC236}">
                    <a16:creationId xmlns:a16="http://schemas.microsoft.com/office/drawing/2014/main" id="{6F984721-EA05-9CD6-B695-6FEBAEAFB6F7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8" name="Forma libre: forma 126">
                <a:extLst>
                  <a:ext uri="{FF2B5EF4-FFF2-40B4-BE49-F238E27FC236}">
                    <a16:creationId xmlns:a16="http://schemas.microsoft.com/office/drawing/2014/main" id="{F4D3BA06-5240-CB76-BF0A-F3BB4CAC4EF0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9" name="Forma libre: forma 127">
                <a:extLst>
                  <a:ext uri="{FF2B5EF4-FFF2-40B4-BE49-F238E27FC236}">
                    <a16:creationId xmlns:a16="http://schemas.microsoft.com/office/drawing/2014/main" id="{390812C5-6CAB-6E6B-A2CA-67113CB1D9B6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0" name="Forma libre: forma 128">
                <a:extLst>
                  <a:ext uri="{FF2B5EF4-FFF2-40B4-BE49-F238E27FC236}">
                    <a16:creationId xmlns:a16="http://schemas.microsoft.com/office/drawing/2014/main" id="{55AD721A-A73A-3334-E451-3B668D94CF49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1" name="Forma libre: forma 129">
                <a:extLst>
                  <a:ext uri="{FF2B5EF4-FFF2-40B4-BE49-F238E27FC236}">
                    <a16:creationId xmlns:a16="http://schemas.microsoft.com/office/drawing/2014/main" id="{E8B0208B-D3F4-0348-D320-7FBFD42464F1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69D7474-F001-30B1-C4A9-9956C4B0062D}"/>
              </a:ext>
            </a:extLst>
          </p:cNvPr>
          <p:cNvSpPr/>
          <p:nvPr userDrawn="1"/>
        </p:nvSpPr>
        <p:spPr>
          <a:xfrm>
            <a:off x="378604" y="353762"/>
            <a:ext cx="11434792" cy="584502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D6FF9DC-3427-A62A-0146-C77D0163D1CD}"/>
              </a:ext>
            </a:extLst>
          </p:cNvPr>
          <p:cNvSpPr>
            <a:spLocks/>
          </p:cNvSpPr>
          <p:nvPr userDrawn="1"/>
        </p:nvSpPr>
        <p:spPr>
          <a:xfrm>
            <a:off x="861237" y="776177"/>
            <a:ext cx="10469526" cy="497891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2A95CD"/>
              </a:solidFill>
            </a:endParaRPr>
          </a:p>
        </p:txBody>
      </p:sp>
      <p:sp>
        <p:nvSpPr>
          <p:cNvPr id="26" name="Marcador de número de diapositiva 19">
            <a:extLst>
              <a:ext uri="{FF2B5EF4-FFF2-40B4-BE49-F238E27FC236}">
                <a16:creationId xmlns:a16="http://schemas.microsoft.com/office/drawing/2014/main" id="{F655B8F8-F744-75B7-2389-D6A75DC6379F}"/>
              </a:ext>
            </a:extLst>
          </p:cNvPr>
          <p:cNvSpPr txBox="1">
            <a:spLocks/>
          </p:cNvSpPr>
          <p:nvPr userDrawn="1"/>
        </p:nvSpPr>
        <p:spPr>
          <a:xfrm>
            <a:off x="8952828" y="236415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 dirty="0">
                <a:solidFill>
                  <a:schemeClr val="bg1"/>
                </a:solidFill>
                <a:latin typeface="Montserrat Light" panose="00000400000000000000" pitchFamily="2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 dirty="0">
                <a:solidFill>
                  <a:schemeClr val="bg1"/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/>
                </a:solidFill>
                <a:latin typeface="Montserrat Light" panose="00000400000000000000" pitchFamily="2" charset="0"/>
              </a:rPr>
              <a:pPr/>
              <a:t>‹Nº›</a:t>
            </a:fld>
            <a:endParaRPr lang="en-US" i="1" dirty="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0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 descr="Imagen que contiene edificio, tabla, grande, azul&#10;&#10;Descripción generada automáticamente">
            <a:extLst>
              <a:ext uri="{FF2B5EF4-FFF2-40B4-BE49-F238E27FC236}">
                <a16:creationId xmlns:a16="http://schemas.microsoft.com/office/drawing/2014/main" id="{C08CA203-0915-007F-A95B-FD8A225F2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189" y="6763"/>
            <a:ext cx="12190810" cy="6857330"/>
          </a:xfrm>
          <a:prstGeom prst="rect">
            <a:avLst/>
          </a:prstGeom>
        </p:spPr>
      </p:pic>
      <p:sp>
        <p:nvSpPr>
          <p:cNvPr id="25" name="Gráfico 11">
            <a:extLst>
              <a:ext uri="{FF2B5EF4-FFF2-40B4-BE49-F238E27FC236}">
                <a16:creationId xmlns:a16="http://schemas.microsoft.com/office/drawing/2014/main" id="{FC0BAEF7-A628-C3E7-834D-2F8BEAD64D05}"/>
              </a:ext>
            </a:extLst>
          </p:cNvPr>
          <p:cNvSpPr/>
          <p:nvPr userDrawn="1"/>
        </p:nvSpPr>
        <p:spPr>
          <a:xfrm>
            <a:off x="1189" y="6763"/>
            <a:ext cx="12190810" cy="685733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770">
                <a:srgbClr val="012340"/>
              </a:gs>
              <a:gs pos="100000">
                <a:srgbClr val="243D80">
                  <a:alpha val="92000"/>
                </a:srgbClr>
              </a:gs>
            </a:gsLst>
            <a:lin ang="27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s-CO" sz="240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02E8CB-E40E-3DE7-9476-1B03F867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AD2574-14A3-D3DD-FFAF-5FFDAEE8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FEB575-ECAC-EB98-35F0-D25A9A81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9876609-7476-DED2-919B-8C9B44D0C9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7" y="315128"/>
            <a:ext cx="1162801" cy="5163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912B970-DD73-014D-E2ED-38FAC214F764}"/>
              </a:ext>
            </a:extLst>
          </p:cNvPr>
          <p:cNvSpPr/>
          <p:nvPr userDrawn="1"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4D421E84-DE3E-256D-9038-51BA6D43DE2B}"/>
              </a:ext>
            </a:extLst>
          </p:cNvPr>
          <p:cNvGrpSpPr/>
          <p:nvPr userDrawn="1"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11" name="CuadroTexto 115">
              <a:extLst>
                <a:ext uri="{FF2B5EF4-FFF2-40B4-BE49-F238E27FC236}">
                  <a16:creationId xmlns:a16="http://schemas.microsoft.com/office/drawing/2014/main" id="{24084237-8CAE-74BD-AA15-B73B16C76409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12" name="Gráfico 52">
              <a:extLst>
                <a:ext uri="{FF2B5EF4-FFF2-40B4-BE49-F238E27FC236}">
                  <a16:creationId xmlns:a16="http://schemas.microsoft.com/office/drawing/2014/main" id="{67839A01-629A-01AC-4CAD-9114536598F3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13" name="Forma libre: forma 118">
                <a:extLst>
                  <a:ext uri="{FF2B5EF4-FFF2-40B4-BE49-F238E27FC236}">
                    <a16:creationId xmlns:a16="http://schemas.microsoft.com/office/drawing/2014/main" id="{75302A0C-7DC9-3CCE-1836-F270FCB3916C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4" name="Forma libre: forma 121">
                <a:extLst>
                  <a:ext uri="{FF2B5EF4-FFF2-40B4-BE49-F238E27FC236}">
                    <a16:creationId xmlns:a16="http://schemas.microsoft.com/office/drawing/2014/main" id="{B97704FA-4B15-A336-A8D0-E7487FAB6492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5" name="Forma libre: forma 122">
                <a:extLst>
                  <a:ext uri="{FF2B5EF4-FFF2-40B4-BE49-F238E27FC236}">
                    <a16:creationId xmlns:a16="http://schemas.microsoft.com/office/drawing/2014/main" id="{EAAFD9B2-989C-2660-D28C-7ACF6B2036D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6" name="Forma libre: forma 123">
                <a:extLst>
                  <a:ext uri="{FF2B5EF4-FFF2-40B4-BE49-F238E27FC236}">
                    <a16:creationId xmlns:a16="http://schemas.microsoft.com/office/drawing/2014/main" id="{67BBE3E0-2097-C3E0-AF70-D7706037F2B5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7" name="Forma libre: forma 125">
                <a:extLst>
                  <a:ext uri="{FF2B5EF4-FFF2-40B4-BE49-F238E27FC236}">
                    <a16:creationId xmlns:a16="http://schemas.microsoft.com/office/drawing/2014/main" id="{6F984721-EA05-9CD6-B695-6FEBAEAFB6F7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8" name="Forma libre: forma 126">
                <a:extLst>
                  <a:ext uri="{FF2B5EF4-FFF2-40B4-BE49-F238E27FC236}">
                    <a16:creationId xmlns:a16="http://schemas.microsoft.com/office/drawing/2014/main" id="{F4D3BA06-5240-CB76-BF0A-F3BB4CAC4EF0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9" name="Forma libre: forma 127">
                <a:extLst>
                  <a:ext uri="{FF2B5EF4-FFF2-40B4-BE49-F238E27FC236}">
                    <a16:creationId xmlns:a16="http://schemas.microsoft.com/office/drawing/2014/main" id="{390812C5-6CAB-6E6B-A2CA-67113CB1D9B6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0" name="Forma libre: forma 128">
                <a:extLst>
                  <a:ext uri="{FF2B5EF4-FFF2-40B4-BE49-F238E27FC236}">
                    <a16:creationId xmlns:a16="http://schemas.microsoft.com/office/drawing/2014/main" id="{55AD721A-A73A-3334-E451-3B668D94CF49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21" name="Forma libre: forma 129">
                <a:extLst>
                  <a:ext uri="{FF2B5EF4-FFF2-40B4-BE49-F238E27FC236}">
                    <a16:creationId xmlns:a16="http://schemas.microsoft.com/office/drawing/2014/main" id="{E8B0208B-D3F4-0348-D320-7FBFD42464F1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69D7474-F001-30B1-C4A9-9956C4B0062D}"/>
              </a:ext>
            </a:extLst>
          </p:cNvPr>
          <p:cNvSpPr/>
          <p:nvPr userDrawn="1"/>
        </p:nvSpPr>
        <p:spPr>
          <a:xfrm>
            <a:off x="378604" y="353762"/>
            <a:ext cx="11434792" cy="584502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D6FF9DC-3427-A62A-0146-C77D0163D1CD}"/>
              </a:ext>
            </a:extLst>
          </p:cNvPr>
          <p:cNvSpPr>
            <a:spLocks/>
          </p:cNvSpPr>
          <p:nvPr userDrawn="1"/>
        </p:nvSpPr>
        <p:spPr>
          <a:xfrm>
            <a:off x="861237" y="776177"/>
            <a:ext cx="10469526" cy="497891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2A95CD"/>
              </a:solidFill>
            </a:endParaRPr>
          </a:p>
        </p:txBody>
      </p:sp>
      <p:sp>
        <p:nvSpPr>
          <p:cNvPr id="2" name="Marcador de número de diapositiva 19">
            <a:extLst>
              <a:ext uri="{FF2B5EF4-FFF2-40B4-BE49-F238E27FC236}">
                <a16:creationId xmlns:a16="http://schemas.microsoft.com/office/drawing/2014/main" id="{D4EED50D-EC78-993E-92E0-7A064F70A100}"/>
              </a:ext>
            </a:extLst>
          </p:cNvPr>
          <p:cNvSpPr txBox="1">
            <a:spLocks/>
          </p:cNvSpPr>
          <p:nvPr userDrawn="1"/>
        </p:nvSpPr>
        <p:spPr>
          <a:xfrm>
            <a:off x="8952828" y="236415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 dirty="0">
                <a:solidFill>
                  <a:schemeClr val="bg1"/>
                </a:solidFill>
                <a:latin typeface="Montserrat Light" panose="00000400000000000000" pitchFamily="2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 dirty="0">
                <a:solidFill>
                  <a:schemeClr val="bg1"/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/>
                </a:solidFill>
                <a:latin typeface="Montserrat Light" panose="00000400000000000000" pitchFamily="2" charset="0"/>
              </a:rPr>
              <a:pPr/>
              <a:t>‹Nº›</a:t>
            </a:fld>
            <a:endParaRPr lang="en-US" i="1" dirty="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  <p:sp>
        <p:nvSpPr>
          <p:cNvPr id="6" name="Gráfico 26">
            <a:extLst>
              <a:ext uri="{FF2B5EF4-FFF2-40B4-BE49-F238E27FC236}">
                <a16:creationId xmlns:a16="http://schemas.microsoft.com/office/drawing/2014/main" id="{077C316A-FD68-6940-6B78-0A6ECBE331B2}"/>
              </a:ext>
            </a:extLst>
          </p:cNvPr>
          <p:cNvSpPr txBox="1"/>
          <p:nvPr userDrawn="1"/>
        </p:nvSpPr>
        <p:spPr>
          <a:xfrm>
            <a:off x="3881151" y="2833271"/>
            <a:ext cx="4429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spc="-149" dirty="0">
                <a:solidFill>
                  <a:schemeClr val="bg1"/>
                </a:solidFill>
                <a:latin typeface="Montserrat Black" panose="00000A00000000000000" pitchFamily="2" charset="0"/>
                <a:sym typeface="Montserrat-Light"/>
                <a:rtl val="0"/>
              </a:rPr>
              <a:t>Escribir título</a:t>
            </a:r>
            <a:endParaRPr lang="en-US" sz="4800" spc="-149" dirty="0">
              <a:solidFill>
                <a:schemeClr val="bg1"/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D3B92EE-AEBC-3D05-AEE0-5FDB4928F2F3}"/>
              </a:ext>
            </a:extLst>
          </p:cNvPr>
          <p:cNvCxnSpPr>
            <a:cxnSpLocks/>
          </p:cNvCxnSpPr>
          <p:nvPr userDrawn="1"/>
        </p:nvCxnSpPr>
        <p:spPr>
          <a:xfrm>
            <a:off x="4038600" y="3621684"/>
            <a:ext cx="1291534" cy="27726"/>
          </a:xfrm>
          <a:prstGeom prst="line">
            <a:avLst/>
          </a:prstGeom>
          <a:ln w="5715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6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47CAD-2085-F237-0099-6A536DC1E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3BEFDB-59DA-DC86-2DD0-E0A929874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1D0CD3-EC62-5AF9-51E5-55DB89EB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57DA34-E119-8647-C9FE-F1FFBA82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18C28D-1B31-C777-C37E-8BEB2E24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972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A123C-A3A8-1674-EA45-B6AF22DF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7C54FE-0677-12D3-2911-71EEE4293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FB6571-53E5-F7D8-8BC5-2CA14CE2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57ACD4-D197-50A5-1AE5-839EDA0B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9F78AB-C4E4-04AB-B61A-23A77087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498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62727-511E-D3EF-8763-276FBF08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5E52BE-7A0B-802A-6B91-A9403A0A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AB7C25-98FB-D744-4094-125DE996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79E41A-FB12-2266-609A-7ABA7E69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4410DD-467A-2069-EF62-E0B4D4BA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9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96CAC-A363-1F31-3AD6-371FBAFD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743BCC-39DF-40D9-3A23-09624A2BC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FA3D7D-1B11-3B7C-DDE2-3D237C9EF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4CB8AD-CA95-7233-5A95-9EA4561A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4B20B1-DD61-FF6D-C55E-B0DFDB57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52C58D-2117-5B24-08B2-A219C0B8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220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9289EB4-3B38-C949-A9E7-93DF0875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DC6906-3C42-4A18-13BC-39512BD35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73F288-3B02-C9FD-0F9F-BD11B130D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DB56A-557F-429F-8111-569CF4DA46A3}" type="datetimeFigureOut">
              <a:rPr lang="es-CO" smtClean="0"/>
              <a:t>19/01/2023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482474-97AE-7265-853B-CD883BD92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9B6CA-0548-605E-9443-EE4C0057D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DA484-3F59-4FAE-9526-B3BBCD3D16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783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  <p:sldLayoutId id="2147483664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3">
            <a:extLst>
              <a:ext uri="{FF2B5EF4-FFF2-40B4-BE49-F238E27FC236}">
                <a16:creationId xmlns:a16="http://schemas.microsoft.com/office/drawing/2014/main" id="{FB794465-BB33-48A9-8890-B0E02CC7720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573686" y="6303683"/>
            <a:ext cx="7044636" cy="10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s-CO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8B7F23-7598-34F2-6C49-D44EC0FF459B}"/>
              </a:ext>
            </a:extLst>
          </p:cNvPr>
          <p:cNvSpPr txBox="1"/>
          <p:nvPr/>
        </p:nvSpPr>
        <p:spPr>
          <a:xfrm>
            <a:off x="3905504" y="5192450"/>
            <a:ext cx="4377419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Manual de identidad corporativa</a:t>
            </a:r>
            <a:endParaRPr lang="id-ID" sz="1200" spc="3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E07DB9CF-D7BF-413A-CDFE-C8D17BC5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0420" y="1758234"/>
            <a:ext cx="5531160" cy="2225662"/>
          </a:xfrm>
          <a:prstGeom prst="rect">
            <a:avLst/>
          </a:prstGeom>
        </p:spPr>
      </p:pic>
      <p:sp>
        <p:nvSpPr>
          <p:cNvPr id="7" name="TextBox 23">
            <a:extLst>
              <a:ext uri="{FF2B5EF4-FFF2-40B4-BE49-F238E27FC236}">
                <a16:creationId xmlns:a16="http://schemas.microsoft.com/office/drawing/2014/main" id="{01982D8D-139D-8CC5-3C51-251A05000139}"/>
              </a:ext>
            </a:extLst>
          </p:cNvPr>
          <p:cNvSpPr txBox="1"/>
          <p:nvPr/>
        </p:nvSpPr>
        <p:spPr>
          <a:xfrm>
            <a:off x="3905504" y="5409960"/>
            <a:ext cx="4377419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Black" panose="00000A00000000000000" pitchFamily="2" charset="0"/>
              </a:rPr>
              <a:t>Presentación 2022 - 2023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20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B67FA74-1BB1-9806-B7F0-AC05CD845FF7}"/>
              </a:ext>
            </a:extLst>
          </p:cNvPr>
          <p:cNvGrpSpPr/>
          <p:nvPr/>
        </p:nvGrpSpPr>
        <p:grpSpPr>
          <a:xfrm>
            <a:off x="-5488" y="0"/>
            <a:ext cx="12190810" cy="6857330"/>
            <a:chOff x="178201" y="24897"/>
            <a:chExt cx="12190811" cy="6857330"/>
          </a:xfrm>
        </p:grpSpPr>
        <p:pic>
          <p:nvPicPr>
            <p:cNvPr id="7" name="Imagen 6" descr="Imagen que contiene edificio, tabla, grande, azul&#10;&#10;Descripción generada automáticamente">
              <a:extLst>
                <a:ext uri="{FF2B5EF4-FFF2-40B4-BE49-F238E27FC236}">
                  <a16:creationId xmlns:a16="http://schemas.microsoft.com/office/drawing/2014/main" id="{2010FC71-5CBE-561C-8CBE-ACA2BF9A9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8" b="7868"/>
            <a:stretch/>
          </p:blipFill>
          <p:spPr>
            <a:xfrm>
              <a:off x="178201" y="24897"/>
              <a:ext cx="12190811" cy="6857330"/>
            </a:xfrm>
            <a:prstGeom prst="rect">
              <a:avLst/>
            </a:prstGeom>
          </p:spPr>
        </p:pic>
        <p:sp>
          <p:nvSpPr>
            <p:cNvPr id="8" name="Gráfico 63">
              <a:extLst>
                <a:ext uri="{FF2B5EF4-FFF2-40B4-BE49-F238E27FC236}">
                  <a16:creationId xmlns:a16="http://schemas.microsoft.com/office/drawing/2014/main" id="{D571087D-F2DF-8E04-D93D-62CCCC4D2D88}"/>
                </a:ext>
              </a:extLst>
            </p:cNvPr>
            <p:cNvSpPr/>
            <p:nvPr/>
          </p:nvSpPr>
          <p:spPr>
            <a:xfrm>
              <a:off x="178201" y="24897"/>
              <a:ext cx="12190810" cy="685733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770">
                  <a:schemeClr val="bg1">
                    <a:alpha val="86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000"/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EBCA807D-A39B-6EA4-7622-1D3356A2B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2754"/>
            <a:ext cx="1160290" cy="581044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694A9EEB-F150-8137-CC7B-A42E4628970B}"/>
              </a:ext>
            </a:extLst>
          </p:cNvPr>
          <p:cNvGrpSpPr/>
          <p:nvPr/>
        </p:nvGrpSpPr>
        <p:grpSpPr>
          <a:xfrm>
            <a:off x="701557" y="1728609"/>
            <a:ext cx="4463675" cy="3400783"/>
            <a:chOff x="810087" y="3088927"/>
            <a:chExt cx="4463676" cy="3400784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886022" y="4489612"/>
              <a:ext cx="4387741" cy="2000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Su legibilidad, simetría y arquitectura permite establecer diferentes categorías de texto,</a:t>
              </a:r>
            </a:p>
            <a:p>
              <a:pPr>
                <a:lnSpc>
                  <a:spcPct val="150000"/>
                </a:lnSpc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con el fin de crear diagramaciones coherentes.</a:t>
              </a:r>
            </a:p>
            <a:p>
              <a:pPr>
                <a:lnSpc>
                  <a:spcPct val="150000"/>
                </a:lnSpc>
              </a:pPr>
              <a:endParaRPr lang="es-CO"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s-CO" sz="12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Estos puntajes y composición son aproximaciones de como pueden quedar, ya que depende del medio y la pieza específica.</a:t>
              </a: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4FDCA02-ACED-A424-ECBB-48DA95C6EC0B}"/>
                </a:ext>
              </a:extLst>
            </p:cNvPr>
            <p:cNvGrpSpPr/>
            <p:nvPr/>
          </p:nvGrpSpPr>
          <p:grpSpPr>
            <a:xfrm>
              <a:off x="810087" y="3088927"/>
              <a:ext cx="3195106" cy="1093659"/>
              <a:chOff x="810087" y="3088927"/>
              <a:chExt cx="3195106" cy="1093659"/>
            </a:xfrm>
          </p:grpSpPr>
          <p:sp>
            <p:nvSpPr>
              <p:cNvPr id="4" name="Gráfico 26">
                <a:extLst>
                  <a:ext uri="{FF2B5EF4-FFF2-40B4-BE49-F238E27FC236}">
                    <a16:creationId xmlns:a16="http://schemas.microsoft.com/office/drawing/2014/main" id="{CCA677FC-8FF9-9A6C-D5D3-8ADFA251189D}"/>
                  </a:ext>
                </a:extLst>
              </p:cNvPr>
              <p:cNvSpPr txBox="1"/>
              <p:nvPr/>
            </p:nvSpPr>
            <p:spPr>
              <a:xfrm>
                <a:off x="810087" y="3088927"/>
                <a:ext cx="3195106" cy="10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819">
                  <a:lnSpc>
                    <a:spcPct val="80000"/>
                  </a:lnSpc>
                  <a:defRPr/>
                </a:pPr>
                <a:r>
                  <a:rPr lang="es-CO" sz="4000" b="1">
                    <a:solidFill>
                      <a:srgbClr val="2BA8DF"/>
                    </a:solidFill>
                    <a:latin typeface="Montserrat Black" panose="00000A00000000000000" pitchFamily="2" charset="0"/>
                    <a:cs typeface="Poppins" panose="00000500000000000000" pitchFamily="2" charset="0"/>
                  </a:rPr>
                  <a:t>Categorías</a:t>
                </a:r>
              </a:p>
              <a:p>
                <a:pPr defTabSz="342819">
                  <a:lnSpc>
                    <a:spcPct val="80000"/>
                  </a:lnSpc>
                  <a:defRPr/>
                </a:pPr>
                <a:r>
                  <a:rPr lang="es-CO" sz="4000" b="1">
                    <a:solidFill>
                      <a:srgbClr val="2BA8DF"/>
                    </a:solidFill>
                    <a:latin typeface="Montserrat Black" panose="00000A00000000000000" pitchFamily="2" charset="0"/>
                    <a:cs typeface="Poppins" panose="00000500000000000000" pitchFamily="2" charset="0"/>
                  </a:rPr>
                  <a:t>de texto</a:t>
                </a:r>
              </a:p>
            </p:txBody>
          </p: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AAA4F2B-35E0-F9B0-F8A8-E1A8AFDD4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022" y="4182586"/>
                <a:ext cx="1521618" cy="0"/>
              </a:xfrm>
              <a:prstGeom prst="line">
                <a:avLst/>
              </a:prstGeom>
              <a:ln w="38100">
                <a:solidFill>
                  <a:srgbClr val="2BA8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Marcador de número de diapositiva 19">
            <a:extLst>
              <a:ext uri="{FF2B5EF4-FFF2-40B4-BE49-F238E27FC236}">
                <a16:creationId xmlns:a16="http://schemas.microsoft.com/office/drawing/2014/main" id="{62F41266-F45E-5EB7-6C1C-C3EBB3D8B1B6}"/>
              </a:ext>
            </a:extLst>
          </p:cNvPr>
          <p:cNvSpPr txBox="1">
            <a:spLocks/>
          </p:cNvSpPr>
          <p:nvPr/>
        </p:nvSpPr>
        <p:spPr>
          <a:xfrm>
            <a:off x="8931564" y="173140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pPr/>
              <a:t>10</a:t>
            </a:fld>
            <a:endParaRPr lang="en-US" i="1">
              <a:solidFill>
                <a:schemeClr val="bg1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A9E15E9-67EB-A419-4779-B05FE1D09AC5}"/>
              </a:ext>
            </a:extLst>
          </p:cNvPr>
          <p:cNvSpPr txBox="1"/>
          <p:nvPr/>
        </p:nvSpPr>
        <p:spPr>
          <a:xfrm>
            <a:off x="5868733" y="1623374"/>
            <a:ext cx="6358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spc="-149">
                <a:solidFill>
                  <a:srgbClr val="2BA8DF"/>
                </a:solidFill>
                <a:latin typeface="Montserrat Black" panose="00000A00000000000000" pitchFamily="2" charset="0"/>
              </a:rPr>
              <a:t>Título texto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888F1F-9654-755D-0DED-726946D93F4F}"/>
              </a:ext>
            </a:extLst>
          </p:cNvPr>
          <p:cNvSpPr txBox="1"/>
          <p:nvPr/>
        </p:nvSpPr>
        <p:spPr>
          <a:xfrm>
            <a:off x="5868733" y="2474674"/>
            <a:ext cx="227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-149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2" charset="0"/>
              </a:rPr>
              <a:t>Subtítulo texto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0407754-82EB-3AE8-390E-6FE4556268D0}"/>
              </a:ext>
            </a:extLst>
          </p:cNvPr>
          <p:cNvCxnSpPr>
            <a:cxnSpLocks/>
          </p:cNvCxnSpPr>
          <p:nvPr/>
        </p:nvCxnSpPr>
        <p:spPr>
          <a:xfrm>
            <a:off x="5961644" y="2936338"/>
            <a:ext cx="889232" cy="0"/>
          </a:xfrm>
          <a:prstGeom prst="line">
            <a:avLst/>
          </a:prstGeom>
          <a:ln w="3810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7CD8664-921A-47F7-46B0-D274554796B3}"/>
              </a:ext>
            </a:extLst>
          </p:cNvPr>
          <p:cNvCxnSpPr/>
          <p:nvPr/>
        </p:nvCxnSpPr>
        <p:spPr>
          <a:xfrm flipV="1">
            <a:off x="7171255" y="1181487"/>
            <a:ext cx="0" cy="587230"/>
          </a:xfrm>
          <a:prstGeom prst="line">
            <a:avLst/>
          </a:prstGeom>
          <a:ln w="1905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áfico 26">
            <a:extLst>
              <a:ext uri="{FF2B5EF4-FFF2-40B4-BE49-F238E27FC236}">
                <a16:creationId xmlns:a16="http://schemas.microsoft.com/office/drawing/2014/main" id="{93EEEF02-FDF8-EE21-F8F3-17AAE474E0AB}"/>
              </a:ext>
            </a:extLst>
          </p:cNvPr>
          <p:cNvSpPr txBox="1"/>
          <p:nvPr/>
        </p:nvSpPr>
        <p:spPr>
          <a:xfrm>
            <a:off x="6298309" y="915518"/>
            <a:ext cx="1841914" cy="265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1400" spc="-149">
                <a:solidFill>
                  <a:schemeClr val="tx1">
                    <a:lumMod val="50000"/>
                    <a:lumOff val="50000"/>
                  </a:schemeClr>
                </a:solidFill>
                <a:latin typeface="Montserrat regular" panose="00000500000000000000" pitchFamily="2" charset="0"/>
                <a:sym typeface="Montserrat-Light"/>
                <a:rtl val="0"/>
              </a:rPr>
              <a:t>Montserrat Black  60 pt</a:t>
            </a:r>
            <a:endParaRPr lang="en-US" sz="1400" spc="-149">
              <a:solidFill>
                <a:schemeClr val="tx1">
                  <a:lumMod val="50000"/>
                  <a:lumOff val="50000"/>
                </a:schemeClr>
              </a:solidFill>
              <a:latin typeface="Montserrat regular" panose="00000500000000000000" pitchFamily="2" charset="0"/>
              <a:sym typeface="Montserrat-Light"/>
              <a:rtl val="0"/>
            </a:endParaRPr>
          </a:p>
        </p:txBody>
      </p:sp>
      <p:sp>
        <p:nvSpPr>
          <p:cNvPr id="42" name="Gráfico 26">
            <a:extLst>
              <a:ext uri="{FF2B5EF4-FFF2-40B4-BE49-F238E27FC236}">
                <a16:creationId xmlns:a16="http://schemas.microsoft.com/office/drawing/2014/main" id="{68FC3BF9-CB38-25CF-0C31-71216D52D4BA}"/>
              </a:ext>
            </a:extLst>
          </p:cNvPr>
          <p:cNvSpPr txBox="1"/>
          <p:nvPr/>
        </p:nvSpPr>
        <p:spPr>
          <a:xfrm>
            <a:off x="8872092" y="2756267"/>
            <a:ext cx="1772986" cy="265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1400" spc="-149">
                <a:solidFill>
                  <a:schemeClr val="tx1">
                    <a:lumMod val="50000"/>
                    <a:lumOff val="50000"/>
                  </a:schemeClr>
                </a:solidFill>
                <a:latin typeface="Montserrat regular" panose="00000500000000000000" pitchFamily="2" charset="0"/>
                <a:sym typeface="Montserrat-Light"/>
                <a:rtl val="0"/>
              </a:rPr>
              <a:t>Montserrat Light  14 pt</a:t>
            </a:r>
            <a:endParaRPr lang="en-US" sz="1400" spc="-149">
              <a:solidFill>
                <a:schemeClr val="tx1">
                  <a:lumMod val="50000"/>
                  <a:lumOff val="50000"/>
                </a:schemeClr>
              </a:solidFill>
              <a:latin typeface="Montserrat regular" panose="00000500000000000000" pitchFamily="2" charset="0"/>
              <a:sym typeface="Montserrat-Light"/>
              <a:rtl val="0"/>
            </a:endParaRPr>
          </a:p>
        </p:txBody>
      </p: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A936AAD7-AFE7-FE4E-621D-F31874988CA0}"/>
              </a:ext>
            </a:extLst>
          </p:cNvPr>
          <p:cNvCxnSpPr>
            <a:cxnSpLocks/>
          </p:cNvCxnSpPr>
          <p:nvPr/>
        </p:nvCxnSpPr>
        <p:spPr>
          <a:xfrm>
            <a:off x="8011777" y="2705509"/>
            <a:ext cx="853637" cy="183744"/>
          </a:xfrm>
          <a:prstGeom prst="bentConnector3">
            <a:avLst/>
          </a:prstGeom>
          <a:ln w="1905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 50">
            <a:extLst>
              <a:ext uri="{FF2B5EF4-FFF2-40B4-BE49-F238E27FC236}">
                <a16:creationId xmlns:a16="http://schemas.microsoft.com/office/drawing/2014/main" id="{CD6AD3B3-74C8-59C3-BEC1-19CAA1E6CFC6}"/>
              </a:ext>
            </a:extLst>
          </p:cNvPr>
          <p:cNvSpPr/>
          <p:nvPr/>
        </p:nvSpPr>
        <p:spPr>
          <a:xfrm>
            <a:off x="5948214" y="3331736"/>
            <a:ext cx="4387740" cy="200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Su legibilidad, simetría y arquitectura permite establecer diferentes categorías de texto,</a:t>
            </a:r>
          </a:p>
          <a:p>
            <a:pPr>
              <a:lnSpc>
                <a:spcPct val="150000"/>
              </a:lnSpc>
            </a:pPr>
            <a:r>
              <a:rPr lang="es-CO"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con el fin de crear diagramaciones coherentes.</a:t>
            </a:r>
          </a:p>
          <a:p>
            <a:pPr>
              <a:lnSpc>
                <a:spcPct val="150000"/>
              </a:lnSpc>
            </a:pPr>
            <a:endParaRPr lang="es-CO" sz="120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CO" sz="12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Estos puntajes y composición son aproximaciones de como pueden quedar, ya que depende del medio y la pieza específica.</a:t>
            </a:r>
          </a:p>
        </p:txBody>
      </p: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65AFB62-CE19-A253-F438-AEEC8B0F8A61}"/>
              </a:ext>
            </a:extLst>
          </p:cNvPr>
          <p:cNvCxnSpPr>
            <a:cxnSpLocks/>
          </p:cNvCxnSpPr>
          <p:nvPr/>
        </p:nvCxnSpPr>
        <p:spPr>
          <a:xfrm flipV="1">
            <a:off x="9482317" y="3591534"/>
            <a:ext cx="923751" cy="196800"/>
          </a:xfrm>
          <a:prstGeom prst="bentConnector3">
            <a:avLst/>
          </a:prstGeom>
          <a:ln w="1905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áfico 26">
            <a:extLst>
              <a:ext uri="{FF2B5EF4-FFF2-40B4-BE49-F238E27FC236}">
                <a16:creationId xmlns:a16="http://schemas.microsoft.com/office/drawing/2014/main" id="{AFE04EF2-97C3-1C68-C0E4-1DD09F38E7DA}"/>
              </a:ext>
            </a:extLst>
          </p:cNvPr>
          <p:cNvSpPr txBox="1"/>
          <p:nvPr/>
        </p:nvSpPr>
        <p:spPr>
          <a:xfrm>
            <a:off x="10454345" y="3456092"/>
            <a:ext cx="1381212" cy="265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1400" spc="-149">
                <a:solidFill>
                  <a:schemeClr val="tx1">
                    <a:lumMod val="50000"/>
                    <a:lumOff val="50000"/>
                  </a:schemeClr>
                </a:solidFill>
                <a:latin typeface="Montserrat regular" panose="00000500000000000000" pitchFamily="2" charset="0"/>
                <a:sym typeface="Montserrat-Light"/>
                <a:rtl val="0"/>
              </a:rPr>
              <a:t>Montserrat   12 pt</a:t>
            </a:r>
            <a:endParaRPr lang="en-US" sz="1400" spc="-149">
              <a:solidFill>
                <a:schemeClr val="tx1">
                  <a:lumMod val="50000"/>
                  <a:lumOff val="50000"/>
                </a:schemeClr>
              </a:solidFill>
              <a:latin typeface="Montserrat regular" panose="00000500000000000000" pitchFamily="2" charset="0"/>
              <a:sym typeface="Montserrat-Light"/>
              <a:rtl val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8DF8E408-54EB-9054-3899-859CB098F266}"/>
              </a:ext>
            </a:extLst>
          </p:cNvPr>
          <p:cNvCxnSpPr/>
          <p:nvPr/>
        </p:nvCxnSpPr>
        <p:spPr>
          <a:xfrm flipV="1">
            <a:off x="8689663" y="5149481"/>
            <a:ext cx="0" cy="587230"/>
          </a:xfrm>
          <a:prstGeom prst="line">
            <a:avLst/>
          </a:prstGeom>
          <a:ln w="1905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ráfico 26">
            <a:extLst>
              <a:ext uri="{FF2B5EF4-FFF2-40B4-BE49-F238E27FC236}">
                <a16:creationId xmlns:a16="http://schemas.microsoft.com/office/drawing/2014/main" id="{73021013-98D6-212E-3E11-A7D068F5667D}"/>
              </a:ext>
            </a:extLst>
          </p:cNvPr>
          <p:cNvSpPr txBox="1"/>
          <p:nvPr/>
        </p:nvSpPr>
        <p:spPr>
          <a:xfrm>
            <a:off x="7842315" y="5828324"/>
            <a:ext cx="1694182" cy="265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1400" spc="-149">
                <a:solidFill>
                  <a:schemeClr val="tx1">
                    <a:lumMod val="50000"/>
                    <a:lumOff val="50000"/>
                  </a:schemeClr>
                </a:solidFill>
                <a:latin typeface="Montserrat regular" panose="00000500000000000000" pitchFamily="2" charset="0"/>
                <a:sym typeface="Montserrat-Light"/>
                <a:rtl val="0"/>
              </a:rPr>
              <a:t>Montserrat Bold 12 pt</a:t>
            </a:r>
            <a:endParaRPr lang="en-US" sz="1400" spc="-149">
              <a:solidFill>
                <a:schemeClr val="tx1">
                  <a:lumMod val="50000"/>
                  <a:lumOff val="50000"/>
                </a:schemeClr>
              </a:solidFill>
              <a:latin typeface="Montserrat regular" panose="00000500000000000000" pitchFamily="2" charset="0"/>
              <a:sym typeface="Montserrat-Light"/>
              <a:rtl val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16B438C-3A8E-8658-2EC4-0E8339474107}"/>
              </a:ext>
            </a:extLst>
          </p:cNvPr>
          <p:cNvSpPr/>
          <p:nvPr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EE9BBD7-B2A5-45C3-3912-552B424D748C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34" name="CuadroTexto 115">
              <a:extLst>
                <a:ext uri="{FF2B5EF4-FFF2-40B4-BE49-F238E27FC236}">
                  <a16:creationId xmlns:a16="http://schemas.microsoft.com/office/drawing/2014/main" id="{2E666E41-8989-7D32-CBC5-9CBBFE066F32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35" name="Gráfico 52">
              <a:extLst>
                <a:ext uri="{FF2B5EF4-FFF2-40B4-BE49-F238E27FC236}">
                  <a16:creationId xmlns:a16="http://schemas.microsoft.com/office/drawing/2014/main" id="{3DFCDFE5-74D6-D276-A9EB-2E455005F538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36" name="Forma libre: forma 118">
                <a:extLst>
                  <a:ext uri="{FF2B5EF4-FFF2-40B4-BE49-F238E27FC236}">
                    <a16:creationId xmlns:a16="http://schemas.microsoft.com/office/drawing/2014/main" id="{1ECF7501-9E3F-4DCE-452F-4818E1F24C94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7" name="Forma libre: forma 121">
                <a:extLst>
                  <a:ext uri="{FF2B5EF4-FFF2-40B4-BE49-F238E27FC236}">
                    <a16:creationId xmlns:a16="http://schemas.microsoft.com/office/drawing/2014/main" id="{4BC140DF-35F5-E4AD-7282-9E2FF3D12CFE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8" name="Forma libre: forma 122">
                <a:extLst>
                  <a:ext uri="{FF2B5EF4-FFF2-40B4-BE49-F238E27FC236}">
                    <a16:creationId xmlns:a16="http://schemas.microsoft.com/office/drawing/2014/main" id="{A45278C9-FEE7-9287-41FB-A3612E79EDB6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9" name="Forma libre: forma 123">
                <a:extLst>
                  <a:ext uri="{FF2B5EF4-FFF2-40B4-BE49-F238E27FC236}">
                    <a16:creationId xmlns:a16="http://schemas.microsoft.com/office/drawing/2014/main" id="{EAEB1AEF-D496-E48A-D0F3-8091195FD152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3" name="Forma libre: forma 125">
                <a:extLst>
                  <a:ext uri="{FF2B5EF4-FFF2-40B4-BE49-F238E27FC236}">
                    <a16:creationId xmlns:a16="http://schemas.microsoft.com/office/drawing/2014/main" id="{3325FC35-5B79-DC2A-5353-D711EC7A7AAD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4" name="Forma libre: forma 126">
                <a:extLst>
                  <a:ext uri="{FF2B5EF4-FFF2-40B4-BE49-F238E27FC236}">
                    <a16:creationId xmlns:a16="http://schemas.microsoft.com/office/drawing/2014/main" id="{764D402E-DE73-67BB-10BF-6A9CBAFA2BFD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6" name="Forma libre: forma 127">
                <a:extLst>
                  <a:ext uri="{FF2B5EF4-FFF2-40B4-BE49-F238E27FC236}">
                    <a16:creationId xmlns:a16="http://schemas.microsoft.com/office/drawing/2014/main" id="{62F1ACA8-BE52-19B7-AF24-C4B849ED301A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7" name="Forma libre: forma 128">
                <a:extLst>
                  <a:ext uri="{FF2B5EF4-FFF2-40B4-BE49-F238E27FC236}">
                    <a16:creationId xmlns:a16="http://schemas.microsoft.com/office/drawing/2014/main" id="{B9865A30-2BD3-286F-7EA8-87F84B496D7A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8" name="Forma libre: forma 129">
                <a:extLst>
                  <a:ext uri="{FF2B5EF4-FFF2-40B4-BE49-F238E27FC236}">
                    <a16:creationId xmlns:a16="http://schemas.microsoft.com/office/drawing/2014/main" id="{CBC00B32-A550-C642-7F41-18D2AF85E49C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898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3">
            <a:extLst>
              <a:ext uri="{FF2B5EF4-FFF2-40B4-BE49-F238E27FC236}">
                <a16:creationId xmlns:a16="http://schemas.microsoft.com/office/drawing/2014/main" id="{FB794465-BB33-48A9-8890-B0E02CC7720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573686" y="6303683"/>
            <a:ext cx="7044636" cy="10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s-CO" sz="2400"/>
          </a:p>
        </p:txBody>
      </p:sp>
      <p:sp>
        <p:nvSpPr>
          <p:cNvPr id="4" name="Gráfico 26">
            <a:extLst>
              <a:ext uri="{FF2B5EF4-FFF2-40B4-BE49-F238E27FC236}">
                <a16:creationId xmlns:a16="http://schemas.microsoft.com/office/drawing/2014/main" id="{C0BD8DFF-6012-0D25-F7C6-3DFCF07EF5B3}"/>
              </a:ext>
            </a:extLst>
          </p:cNvPr>
          <p:cNvSpPr txBox="1"/>
          <p:nvPr/>
        </p:nvSpPr>
        <p:spPr>
          <a:xfrm>
            <a:off x="2373799" y="2833271"/>
            <a:ext cx="744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rPr>
              <a:t>3. </a:t>
            </a:r>
            <a:r>
              <a:rPr lang="es-CO" sz="4800" spc="-149" dirty="0">
                <a:solidFill>
                  <a:schemeClr val="bg1"/>
                </a:solidFill>
                <a:latin typeface="Montserrat Black" panose="00000A00000000000000" pitchFamily="2" charset="0"/>
                <a:sym typeface="Montserrat-Light"/>
                <a:rtl val="0"/>
              </a:rPr>
              <a:t>Colores corporativos</a:t>
            </a:r>
            <a:endParaRPr lang="en-US" sz="4800" spc="-149" dirty="0">
              <a:solidFill>
                <a:schemeClr val="bg1"/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CD6E9D-BECA-E01E-6854-F98AE539184A}"/>
              </a:ext>
            </a:extLst>
          </p:cNvPr>
          <p:cNvCxnSpPr>
            <a:cxnSpLocks/>
          </p:cNvCxnSpPr>
          <p:nvPr/>
        </p:nvCxnSpPr>
        <p:spPr>
          <a:xfrm>
            <a:off x="3241548" y="3667196"/>
            <a:ext cx="2366150" cy="0"/>
          </a:xfrm>
          <a:prstGeom prst="line">
            <a:avLst/>
          </a:prstGeom>
          <a:ln w="5715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DBC41E19-B0B1-D6A8-9F39-FE6ABD3B022E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5" name="CuadroTexto 115">
              <a:extLst>
                <a:ext uri="{FF2B5EF4-FFF2-40B4-BE49-F238E27FC236}">
                  <a16:creationId xmlns:a16="http://schemas.microsoft.com/office/drawing/2014/main" id="{1D5F6947-8563-4291-F0A5-8A4B40F1B86C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8" name="Gráfico 52">
              <a:extLst>
                <a:ext uri="{FF2B5EF4-FFF2-40B4-BE49-F238E27FC236}">
                  <a16:creationId xmlns:a16="http://schemas.microsoft.com/office/drawing/2014/main" id="{CD1F99EC-E9EE-F92E-939D-F5DE36C2CFAB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10" name="Forma libre: forma 118">
                <a:extLst>
                  <a:ext uri="{FF2B5EF4-FFF2-40B4-BE49-F238E27FC236}">
                    <a16:creationId xmlns:a16="http://schemas.microsoft.com/office/drawing/2014/main" id="{DC598FBA-6E8E-3DF7-7309-E8C7F9567F2D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1" name="Forma libre: forma 121">
                <a:extLst>
                  <a:ext uri="{FF2B5EF4-FFF2-40B4-BE49-F238E27FC236}">
                    <a16:creationId xmlns:a16="http://schemas.microsoft.com/office/drawing/2014/main" id="{001FDE31-FBE5-B520-48E1-E71C15B2FCBF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2" name="Forma libre: forma 122">
                <a:extLst>
                  <a:ext uri="{FF2B5EF4-FFF2-40B4-BE49-F238E27FC236}">
                    <a16:creationId xmlns:a16="http://schemas.microsoft.com/office/drawing/2014/main" id="{599542D2-574F-B37C-8663-CB112346F28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4" name="Forma libre: forma 123">
                <a:extLst>
                  <a:ext uri="{FF2B5EF4-FFF2-40B4-BE49-F238E27FC236}">
                    <a16:creationId xmlns:a16="http://schemas.microsoft.com/office/drawing/2014/main" id="{84A0EA17-4D8B-C512-D44E-48BC94E69A63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5" name="Forma libre: forma 125">
                <a:extLst>
                  <a:ext uri="{FF2B5EF4-FFF2-40B4-BE49-F238E27FC236}">
                    <a16:creationId xmlns:a16="http://schemas.microsoft.com/office/drawing/2014/main" id="{EBFCD29E-0145-5256-3B46-3C440261F8FF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6" name="Forma libre: forma 126">
                <a:extLst>
                  <a:ext uri="{FF2B5EF4-FFF2-40B4-BE49-F238E27FC236}">
                    <a16:creationId xmlns:a16="http://schemas.microsoft.com/office/drawing/2014/main" id="{34956178-FF5B-ADA5-EB40-4CD761870DD4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7" name="Forma libre: forma 127">
                <a:extLst>
                  <a:ext uri="{FF2B5EF4-FFF2-40B4-BE49-F238E27FC236}">
                    <a16:creationId xmlns:a16="http://schemas.microsoft.com/office/drawing/2014/main" id="{90DE4B27-C00E-3D4C-5585-2280DFBD5C69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8" name="Forma libre: forma 128">
                <a:extLst>
                  <a:ext uri="{FF2B5EF4-FFF2-40B4-BE49-F238E27FC236}">
                    <a16:creationId xmlns:a16="http://schemas.microsoft.com/office/drawing/2014/main" id="{DFE2D1F0-BDC4-6D01-185B-42531A152A19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9" name="Forma libre: forma 129">
                <a:extLst>
                  <a:ext uri="{FF2B5EF4-FFF2-40B4-BE49-F238E27FC236}">
                    <a16:creationId xmlns:a16="http://schemas.microsoft.com/office/drawing/2014/main" id="{CEAAC22A-9E0D-7832-3934-ECB89B052646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84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B67FA74-1BB1-9806-B7F0-AC05CD845FF7}"/>
              </a:ext>
            </a:extLst>
          </p:cNvPr>
          <p:cNvGrpSpPr/>
          <p:nvPr/>
        </p:nvGrpSpPr>
        <p:grpSpPr>
          <a:xfrm>
            <a:off x="1189" y="-72752"/>
            <a:ext cx="12190811" cy="6857330"/>
            <a:chOff x="178201" y="24897"/>
            <a:chExt cx="12190811" cy="6857330"/>
          </a:xfrm>
        </p:grpSpPr>
        <p:pic>
          <p:nvPicPr>
            <p:cNvPr id="7" name="Imagen 6" descr="Imagen que contiene edificio, tabla, grande, azul&#10;&#10;Descripción generada automáticamente">
              <a:extLst>
                <a:ext uri="{FF2B5EF4-FFF2-40B4-BE49-F238E27FC236}">
                  <a16:creationId xmlns:a16="http://schemas.microsoft.com/office/drawing/2014/main" id="{2010FC71-5CBE-561C-8CBE-ACA2BF9A9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8" b="7868"/>
            <a:stretch/>
          </p:blipFill>
          <p:spPr>
            <a:xfrm>
              <a:off x="178201" y="24897"/>
              <a:ext cx="12190811" cy="6857330"/>
            </a:xfrm>
            <a:prstGeom prst="rect">
              <a:avLst/>
            </a:prstGeom>
          </p:spPr>
        </p:pic>
        <p:sp>
          <p:nvSpPr>
            <p:cNvPr id="8" name="Gráfico 63">
              <a:extLst>
                <a:ext uri="{FF2B5EF4-FFF2-40B4-BE49-F238E27FC236}">
                  <a16:creationId xmlns:a16="http://schemas.microsoft.com/office/drawing/2014/main" id="{D571087D-F2DF-8E04-D93D-62CCCC4D2D88}"/>
                </a:ext>
              </a:extLst>
            </p:cNvPr>
            <p:cNvSpPr/>
            <p:nvPr/>
          </p:nvSpPr>
          <p:spPr>
            <a:xfrm>
              <a:off x="178201" y="24897"/>
              <a:ext cx="12190810" cy="685733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770">
                  <a:schemeClr val="bg1">
                    <a:alpha val="86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000"/>
            </a:p>
          </p:txBody>
        </p:sp>
      </p:grpSp>
      <p:sp>
        <p:nvSpPr>
          <p:cNvPr id="42" name="Freeform 11">
            <a:extLst>
              <a:ext uri="{FF2B5EF4-FFF2-40B4-BE49-F238E27FC236}">
                <a16:creationId xmlns:a16="http://schemas.microsoft.com/office/drawing/2014/main" id="{C6AB4452-A8E6-1641-ABFA-FD73A55F4659}"/>
              </a:ext>
            </a:extLst>
          </p:cNvPr>
          <p:cNvSpPr>
            <a:spLocks/>
          </p:cNvSpPr>
          <p:nvPr/>
        </p:nvSpPr>
        <p:spPr bwMode="auto">
          <a:xfrm>
            <a:off x="5488317" y="2953500"/>
            <a:ext cx="1788214" cy="1026149"/>
          </a:xfrm>
          <a:custGeom>
            <a:avLst/>
            <a:gdLst>
              <a:gd name="T0" fmla="*/ 63 w 2421"/>
              <a:gd name="T1" fmla="*/ 1399 h 1399"/>
              <a:gd name="T2" fmla="*/ 63 w 2421"/>
              <a:gd name="T3" fmla="*/ 1399 h 1399"/>
              <a:gd name="T4" fmla="*/ 2357 w 2421"/>
              <a:gd name="T5" fmla="*/ 1399 h 1399"/>
              <a:gd name="T6" fmla="*/ 2421 w 2421"/>
              <a:gd name="T7" fmla="*/ 1335 h 1399"/>
              <a:gd name="T8" fmla="*/ 2421 w 2421"/>
              <a:gd name="T9" fmla="*/ 64 h 1399"/>
              <a:gd name="T10" fmla="*/ 2357 w 2421"/>
              <a:gd name="T11" fmla="*/ 0 h 1399"/>
              <a:gd name="T12" fmla="*/ 63 w 2421"/>
              <a:gd name="T13" fmla="*/ 0 h 1399"/>
              <a:gd name="T14" fmla="*/ 0 w 2421"/>
              <a:gd name="T15" fmla="*/ 64 h 1399"/>
              <a:gd name="T16" fmla="*/ 0 w 2421"/>
              <a:gd name="T17" fmla="*/ 1335 h 1399"/>
              <a:gd name="T18" fmla="*/ 63 w 2421"/>
              <a:gd name="T19" fmla="*/ 1399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1" h="1399">
                <a:moveTo>
                  <a:pt x="63" y="1399"/>
                </a:moveTo>
                <a:lnTo>
                  <a:pt x="63" y="1399"/>
                </a:lnTo>
                <a:lnTo>
                  <a:pt x="2357" y="1399"/>
                </a:lnTo>
                <a:cubicBezTo>
                  <a:pt x="2392" y="1399"/>
                  <a:pt x="2421" y="1370"/>
                  <a:pt x="2421" y="1335"/>
                </a:cubicBezTo>
                <a:lnTo>
                  <a:pt x="2421" y="64"/>
                </a:lnTo>
                <a:cubicBezTo>
                  <a:pt x="2421" y="29"/>
                  <a:pt x="2392" y="0"/>
                  <a:pt x="2357" y="0"/>
                </a:cubicBez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335"/>
                </a:lnTo>
                <a:cubicBezTo>
                  <a:pt x="0" y="1370"/>
                  <a:pt x="28" y="1399"/>
                  <a:pt x="63" y="1399"/>
                </a:cubicBezTo>
                <a:close/>
              </a:path>
            </a:pathLst>
          </a:custGeom>
          <a:solidFill>
            <a:srgbClr val="2BA8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1" tIns="45720" rIns="91441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5" name="Freeform 12">
            <a:extLst>
              <a:ext uri="{FF2B5EF4-FFF2-40B4-BE49-F238E27FC236}">
                <a16:creationId xmlns:a16="http://schemas.microsoft.com/office/drawing/2014/main" id="{F0185DDE-92CC-DD09-6660-76AF3F65A08E}"/>
              </a:ext>
            </a:extLst>
          </p:cNvPr>
          <p:cNvSpPr>
            <a:spLocks/>
          </p:cNvSpPr>
          <p:nvPr/>
        </p:nvSpPr>
        <p:spPr bwMode="auto">
          <a:xfrm>
            <a:off x="5488317" y="1453020"/>
            <a:ext cx="1788214" cy="1024264"/>
          </a:xfrm>
          <a:custGeom>
            <a:avLst/>
            <a:gdLst>
              <a:gd name="T0" fmla="*/ 63 w 2421"/>
              <a:gd name="T1" fmla="*/ 1398 h 1398"/>
              <a:gd name="T2" fmla="*/ 63 w 2421"/>
              <a:gd name="T3" fmla="*/ 1398 h 1398"/>
              <a:gd name="T4" fmla="*/ 2357 w 2421"/>
              <a:gd name="T5" fmla="*/ 1398 h 1398"/>
              <a:gd name="T6" fmla="*/ 2421 w 2421"/>
              <a:gd name="T7" fmla="*/ 1334 h 1398"/>
              <a:gd name="T8" fmla="*/ 2421 w 2421"/>
              <a:gd name="T9" fmla="*/ 63 h 1398"/>
              <a:gd name="T10" fmla="*/ 2357 w 2421"/>
              <a:gd name="T11" fmla="*/ 0 h 1398"/>
              <a:gd name="T12" fmla="*/ 63 w 2421"/>
              <a:gd name="T13" fmla="*/ 0 h 1398"/>
              <a:gd name="T14" fmla="*/ 0 w 2421"/>
              <a:gd name="T15" fmla="*/ 63 h 1398"/>
              <a:gd name="T16" fmla="*/ 0 w 2421"/>
              <a:gd name="T17" fmla="*/ 1334 h 1398"/>
              <a:gd name="T18" fmla="*/ 63 w 2421"/>
              <a:gd name="T19" fmla="*/ 1398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1" h="1398">
                <a:moveTo>
                  <a:pt x="63" y="1398"/>
                </a:moveTo>
                <a:lnTo>
                  <a:pt x="63" y="1398"/>
                </a:lnTo>
                <a:lnTo>
                  <a:pt x="2357" y="1398"/>
                </a:lnTo>
                <a:cubicBezTo>
                  <a:pt x="2392" y="1398"/>
                  <a:pt x="2421" y="1369"/>
                  <a:pt x="2421" y="1334"/>
                </a:cubicBezTo>
                <a:lnTo>
                  <a:pt x="2421" y="63"/>
                </a:lnTo>
                <a:cubicBezTo>
                  <a:pt x="2421" y="28"/>
                  <a:pt x="2392" y="0"/>
                  <a:pt x="2357" y="0"/>
                </a:cubicBezTo>
                <a:lnTo>
                  <a:pt x="63" y="0"/>
                </a:lnTo>
                <a:cubicBezTo>
                  <a:pt x="28" y="0"/>
                  <a:pt x="0" y="28"/>
                  <a:pt x="0" y="63"/>
                </a:cubicBezTo>
                <a:lnTo>
                  <a:pt x="0" y="1334"/>
                </a:lnTo>
                <a:cubicBezTo>
                  <a:pt x="0" y="1369"/>
                  <a:pt x="28" y="1398"/>
                  <a:pt x="63" y="1398"/>
                </a:cubicBezTo>
                <a:close/>
              </a:path>
            </a:pathLst>
          </a:custGeom>
          <a:solidFill>
            <a:srgbClr val="243D8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1" tIns="45720" rIns="91441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id="{CDEE2CC7-8CCC-D7FD-BB52-71F714FAA6C3}"/>
              </a:ext>
            </a:extLst>
          </p:cNvPr>
          <p:cNvSpPr>
            <a:spLocks/>
          </p:cNvSpPr>
          <p:nvPr/>
        </p:nvSpPr>
        <p:spPr bwMode="auto">
          <a:xfrm>
            <a:off x="5488317" y="4467694"/>
            <a:ext cx="1788214" cy="1026149"/>
          </a:xfrm>
          <a:custGeom>
            <a:avLst/>
            <a:gdLst>
              <a:gd name="T0" fmla="*/ 63 w 2421"/>
              <a:gd name="T1" fmla="*/ 1399 h 1399"/>
              <a:gd name="T2" fmla="*/ 63 w 2421"/>
              <a:gd name="T3" fmla="*/ 1399 h 1399"/>
              <a:gd name="T4" fmla="*/ 2357 w 2421"/>
              <a:gd name="T5" fmla="*/ 1399 h 1399"/>
              <a:gd name="T6" fmla="*/ 2421 w 2421"/>
              <a:gd name="T7" fmla="*/ 1335 h 1399"/>
              <a:gd name="T8" fmla="*/ 2421 w 2421"/>
              <a:gd name="T9" fmla="*/ 64 h 1399"/>
              <a:gd name="T10" fmla="*/ 2357 w 2421"/>
              <a:gd name="T11" fmla="*/ 0 h 1399"/>
              <a:gd name="T12" fmla="*/ 63 w 2421"/>
              <a:gd name="T13" fmla="*/ 0 h 1399"/>
              <a:gd name="T14" fmla="*/ 0 w 2421"/>
              <a:gd name="T15" fmla="*/ 64 h 1399"/>
              <a:gd name="T16" fmla="*/ 0 w 2421"/>
              <a:gd name="T17" fmla="*/ 1335 h 1399"/>
              <a:gd name="T18" fmla="*/ 63 w 2421"/>
              <a:gd name="T19" fmla="*/ 1399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1" h="1399">
                <a:moveTo>
                  <a:pt x="63" y="1399"/>
                </a:moveTo>
                <a:lnTo>
                  <a:pt x="63" y="1399"/>
                </a:lnTo>
                <a:lnTo>
                  <a:pt x="2357" y="1399"/>
                </a:lnTo>
                <a:cubicBezTo>
                  <a:pt x="2392" y="1399"/>
                  <a:pt x="2421" y="1370"/>
                  <a:pt x="2421" y="1335"/>
                </a:cubicBezTo>
                <a:lnTo>
                  <a:pt x="2421" y="64"/>
                </a:lnTo>
                <a:cubicBezTo>
                  <a:pt x="2421" y="29"/>
                  <a:pt x="2392" y="0"/>
                  <a:pt x="2357" y="0"/>
                </a:cubicBez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335"/>
                </a:lnTo>
                <a:cubicBezTo>
                  <a:pt x="0" y="1370"/>
                  <a:pt x="28" y="1399"/>
                  <a:pt x="63" y="1399"/>
                </a:cubicBezTo>
                <a:close/>
              </a:path>
            </a:pathLst>
          </a:custGeom>
          <a:solidFill>
            <a:srgbClr val="4C78A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1" tIns="45720" rIns="91441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7" name="AutoShape 3">
            <a:extLst>
              <a:ext uri="{FF2B5EF4-FFF2-40B4-BE49-F238E27FC236}">
                <a16:creationId xmlns:a16="http://schemas.microsoft.com/office/drawing/2014/main" id="{F7CD769F-FD9E-4D90-0465-5E5A931C12E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292386" y="2208538"/>
            <a:ext cx="14954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1" tIns="45720" rIns="91441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2738A751-E041-4BA3-0DB3-C7EDEF7188B2}"/>
              </a:ext>
            </a:extLst>
          </p:cNvPr>
          <p:cNvSpPr>
            <a:spLocks/>
          </p:cNvSpPr>
          <p:nvPr/>
        </p:nvSpPr>
        <p:spPr bwMode="auto">
          <a:xfrm>
            <a:off x="9505148" y="1430654"/>
            <a:ext cx="1786329" cy="1022376"/>
          </a:xfrm>
          <a:custGeom>
            <a:avLst/>
            <a:gdLst>
              <a:gd name="T0" fmla="*/ 63 w 2421"/>
              <a:gd name="T1" fmla="*/ 1397 h 1397"/>
              <a:gd name="T2" fmla="*/ 63 w 2421"/>
              <a:gd name="T3" fmla="*/ 1397 h 1397"/>
              <a:gd name="T4" fmla="*/ 2357 w 2421"/>
              <a:gd name="T5" fmla="*/ 1397 h 1397"/>
              <a:gd name="T6" fmla="*/ 2421 w 2421"/>
              <a:gd name="T7" fmla="*/ 1333 h 1397"/>
              <a:gd name="T8" fmla="*/ 2421 w 2421"/>
              <a:gd name="T9" fmla="*/ 63 h 1397"/>
              <a:gd name="T10" fmla="*/ 2357 w 2421"/>
              <a:gd name="T11" fmla="*/ 0 h 1397"/>
              <a:gd name="T12" fmla="*/ 63 w 2421"/>
              <a:gd name="T13" fmla="*/ 0 h 1397"/>
              <a:gd name="T14" fmla="*/ 0 w 2421"/>
              <a:gd name="T15" fmla="*/ 63 h 1397"/>
              <a:gd name="T16" fmla="*/ 0 w 2421"/>
              <a:gd name="T17" fmla="*/ 1333 h 1397"/>
              <a:gd name="T18" fmla="*/ 63 w 2421"/>
              <a:gd name="T19" fmla="*/ 1397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1" h="1397">
                <a:moveTo>
                  <a:pt x="63" y="1397"/>
                </a:moveTo>
                <a:lnTo>
                  <a:pt x="63" y="1397"/>
                </a:lnTo>
                <a:lnTo>
                  <a:pt x="2357" y="1397"/>
                </a:lnTo>
                <a:cubicBezTo>
                  <a:pt x="2392" y="1397"/>
                  <a:pt x="2421" y="1369"/>
                  <a:pt x="2421" y="1333"/>
                </a:cubicBezTo>
                <a:lnTo>
                  <a:pt x="2421" y="63"/>
                </a:lnTo>
                <a:cubicBezTo>
                  <a:pt x="2421" y="27"/>
                  <a:pt x="2392" y="0"/>
                  <a:pt x="2357" y="0"/>
                </a:cubicBezTo>
                <a:lnTo>
                  <a:pt x="63" y="0"/>
                </a:lnTo>
                <a:cubicBezTo>
                  <a:pt x="28" y="0"/>
                  <a:pt x="0" y="27"/>
                  <a:pt x="0" y="63"/>
                </a:cubicBezTo>
                <a:lnTo>
                  <a:pt x="0" y="1333"/>
                </a:lnTo>
                <a:cubicBezTo>
                  <a:pt x="0" y="1369"/>
                  <a:pt x="28" y="1397"/>
                  <a:pt x="63" y="1397"/>
                </a:cubicBezTo>
                <a:close/>
              </a:path>
            </a:pathLst>
          </a:custGeom>
          <a:solidFill>
            <a:srgbClr val="282828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1" tIns="45720" rIns="91441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D1370EC9-44FC-E87E-CA90-CAD39A891E29}"/>
              </a:ext>
            </a:extLst>
          </p:cNvPr>
          <p:cNvSpPr>
            <a:spLocks/>
          </p:cNvSpPr>
          <p:nvPr/>
        </p:nvSpPr>
        <p:spPr bwMode="auto">
          <a:xfrm>
            <a:off x="9505148" y="2924782"/>
            <a:ext cx="1786329" cy="1026149"/>
          </a:xfrm>
          <a:custGeom>
            <a:avLst/>
            <a:gdLst>
              <a:gd name="T0" fmla="*/ 63 w 2421"/>
              <a:gd name="T1" fmla="*/ 1399 h 1399"/>
              <a:gd name="T2" fmla="*/ 63 w 2421"/>
              <a:gd name="T3" fmla="*/ 1399 h 1399"/>
              <a:gd name="T4" fmla="*/ 2357 w 2421"/>
              <a:gd name="T5" fmla="*/ 1399 h 1399"/>
              <a:gd name="T6" fmla="*/ 2421 w 2421"/>
              <a:gd name="T7" fmla="*/ 1335 h 1399"/>
              <a:gd name="T8" fmla="*/ 2421 w 2421"/>
              <a:gd name="T9" fmla="*/ 64 h 1399"/>
              <a:gd name="T10" fmla="*/ 2357 w 2421"/>
              <a:gd name="T11" fmla="*/ 0 h 1399"/>
              <a:gd name="T12" fmla="*/ 63 w 2421"/>
              <a:gd name="T13" fmla="*/ 0 h 1399"/>
              <a:gd name="T14" fmla="*/ 0 w 2421"/>
              <a:gd name="T15" fmla="*/ 64 h 1399"/>
              <a:gd name="T16" fmla="*/ 0 w 2421"/>
              <a:gd name="T17" fmla="*/ 1335 h 1399"/>
              <a:gd name="T18" fmla="*/ 63 w 2421"/>
              <a:gd name="T19" fmla="*/ 1399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1" h="1399">
                <a:moveTo>
                  <a:pt x="63" y="1399"/>
                </a:moveTo>
                <a:lnTo>
                  <a:pt x="63" y="1399"/>
                </a:lnTo>
                <a:lnTo>
                  <a:pt x="2357" y="1399"/>
                </a:lnTo>
                <a:cubicBezTo>
                  <a:pt x="2392" y="1399"/>
                  <a:pt x="2421" y="1370"/>
                  <a:pt x="2421" y="1335"/>
                </a:cubicBezTo>
                <a:lnTo>
                  <a:pt x="2421" y="64"/>
                </a:lnTo>
                <a:cubicBezTo>
                  <a:pt x="2421" y="29"/>
                  <a:pt x="2392" y="0"/>
                  <a:pt x="2357" y="0"/>
                </a:cubicBez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335"/>
                </a:lnTo>
                <a:cubicBezTo>
                  <a:pt x="0" y="1370"/>
                  <a:pt x="28" y="1399"/>
                  <a:pt x="63" y="1399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1" tIns="45720" rIns="91441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0" name="Freeform 7">
            <a:extLst>
              <a:ext uri="{FF2B5EF4-FFF2-40B4-BE49-F238E27FC236}">
                <a16:creationId xmlns:a16="http://schemas.microsoft.com/office/drawing/2014/main" id="{1C98D267-7C1D-519B-4AC9-95ACFC086C9D}"/>
              </a:ext>
            </a:extLst>
          </p:cNvPr>
          <p:cNvSpPr>
            <a:spLocks/>
          </p:cNvSpPr>
          <p:nvPr/>
        </p:nvSpPr>
        <p:spPr bwMode="auto">
          <a:xfrm>
            <a:off x="9505148" y="4435800"/>
            <a:ext cx="1786329" cy="1024264"/>
          </a:xfrm>
          <a:custGeom>
            <a:avLst/>
            <a:gdLst>
              <a:gd name="T0" fmla="*/ 63 w 2421"/>
              <a:gd name="T1" fmla="*/ 1399 h 1399"/>
              <a:gd name="T2" fmla="*/ 63 w 2421"/>
              <a:gd name="T3" fmla="*/ 1399 h 1399"/>
              <a:gd name="T4" fmla="*/ 2357 w 2421"/>
              <a:gd name="T5" fmla="*/ 1399 h 1399"/>
              <a:gd name="T6" fmla="*/ 2421 w 2421"/>
              <a:gd name="T7" fmla="*/ 1335 h 1399"/>
              <a:gd name="T8" fmla="*/ 2421 w 2421"/>
              <a:gd name="T9" fmla="*/ 64 h 1399"/>
              <a:gd name="T10" fmla="*/ 2357 w 2421"/>
              <a:gd name="T11" fmla="*/ 0 h 1399"/>
              <a:gd name="T12" fmla="*/ 63 w 2421"/>
              <a:gd name="T13" fmla="*/ 0 h 1399"/>
              <a:gd name="T14" fmla="*/ 0 w 2421"/>
              <a:gd name="T15" fmla="*/ 64 h 1399"/>
              <a:gd name="T16" fmla="*/ 0 w 2421"/>
              <a:gd name="T17" fmla="*/ 1335 h 1399"/>
              <a:gd name="T18" fmla="*/ 63 w 2421"/>
              <a:gd name="T19" fmla="*/ 1399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1" h="1399">
                <a:moveTo>
                  <a:pt x="63" y="1399"/>
                </a:moveTo>
                <a:lnTo>
                  <a:pt x="63" y="1399"/>
                </a:lnTo>
                <a:lnTo>
                  <a:pt x="2357" y="1399"/>
                </a:lnTo>
                <a:cubicBezTo>
                  <a:pt x="2392" y="1399"/>
                  <a:pt x="2421" y="1370"/>
                  <a:pt x="2421" y="1335"/>
                </a:cubicBezTo>
                <a:lnTo>
                  <a:pt x="2421" y="64"/>
                </a:lnTo>
                <a:cubicBezTo>
                  <a:pt x="2421" y="29"/>
                  <a:pt x="2392" y="0"/>
                  <a:pt x="2357" y="0"/>
                </a:cubicBez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335"/>
                </a:lnTo>
                <a:cubicBezTo>
                  <a:pt x="0" y="1370"/>
                  <a:pt x="28" y="1399"/>
                  <a:pt x="63" y="1399"/>
                </a:cubicBezTo>
                <a:close/>
              </a:path>
            </a:pathLst>
          </a:custGeom>
          <a:solidFill>
            <a:srgbClr val="9F9FA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1" tIns="45720" rIns="91441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BCA807D-A39B-6EA4-7622-1D3356A2B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2754"/>
            <a:ext cx="1160290" cy="581044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694A9EEB-F150-8137-CC7B-A42E4628970B}"/>
              </a:ext>
            </a:extLst>
          </p:cNvPr>
          <p:cNvGrpSpPr/>
          <p:nvPr/>
        </p:nvGrpSpPr>
        <p:grpSpPr>
          <a:xfrm>
            <a:off x="701556" y="1620252"/>
            <a:ext cx="4463676" cy="3340502"/>
            <a:chOff x="810087" y="3426208"/>
            <a:chExt cx="4463676" cy="334050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886022" y="4489612"/>
              <a:ext cx="4387741" cy="2277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CO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Para la correcta aplicación de los colores, se han definido las referencias y códigos correspondientes para que puedan ser aplicados sobre cualquier medio.</a:t>
              </a:r>
            </a:p>
            <a:p>
              <a:pPr>
                <a:lnSpc>
                  <a:spcPct val="150000"/>
                </a:lnSpc>
              </a:pPr>
              <a:r>
                <a:rPr lang="es-CO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s-CO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Estos colores cuentan con una jerarquía que se relaciona con la importancia de los elementos y categorías de texto que se realicen en cada slide o pieza.</a:t>
              </a: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4FDCA02-ACED-A424-ECBB-48DA95C6EC0B}"/>
                </a:ext>
              </a:extLst>
            </p:cNvPr>
            <p:cNvGrpSpPr/>
            <p:nvPr/>
          </p:nvGrpSpPr>
          <p:grpSpPr>
            <a:xfrm>
              <a:off x="810087" y="3426208"/>
              <a:ext cx="2438488" cy="754433"/>
              <a:chOff x="810087" y="3426208"/>
              <a:chExt cx="2438488" cy="754433"/>
            </a:xfrm>
          </p:grpSpPr>
          <p:sp>
            <p:nvSpPr>
              <p:cNvPr id="4" name="Gráfico 26">
                <a:extLst>
                  <a:ext uri="{FF2B5EF4-FFF2-40B4-BE49-F238E27FC236}">
                    <a16:creationId xmlns:a16="http://schemas.microsoft.com/office/drawing/2014/main" id="{CCA677FC-8FF9-9A6C-D5D3-8ADFA251189D}"/>
                  </a:ext>
                </a:extLst>
              </p:cNvPr>
              <p:cNvSpPr txBox="1"/>
              <p:nvPr/>
            </p:nvSpPr>
            <p:spPr>
              <a:xfrm>
                <a:off x="810087" y="3426208"/>
                <a:ext cx="24384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819">
                  <a:defRPr/>
                </a:pPr>
                <a:r>
                  <a:rPr lang="es-CO" sz="4000" b="1">
                    <a:solidFill>
                      <a:srgbClr val="2BA8DF"/>
                    </a:solidFill>
                    <a:latin typeface="Montserrat Black" panose="00000A00000000000000" pitchFamily="2" charset="0"/>
                    <a:cs typeface="Poppins" panose="00000500000000000000" pitchFamily="2" charset="0"/>
                  </a:rPr>
                  <a:t>Códigos</a:t>
                </a:r>
              </a:p>
            </p:txBody>
          </p: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AAA4F2B-35E0-F9B0-F8A8-E1A8AFDD4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222" y="4180641"/>
                <a:ext cx="946534" cy="0"/>
              </a:xfrm>
              <a:prstGeom prst="line">
                <a:avLst/>
              </a:prstGeom>
              <a:ln w="38100">
                <a:solidFill>
                  <a:srgbClr val="2BA8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Marcador de número de diapositiva 19">
            <a:extLst>
              <a:ext uri="{FF2B5EF4-FFF2-40B4-BE49-F238E27FC236}">
                <a16:creationId xmlns:a16="http://schemas.microsoft.com/office/drawing/2014/main" id="{62F41266-F45E-5EB7-6C1C-C3EBB3D8B1B6}"/>
              </a:ext>
            </a:extLst>
          </p:cNvPr>
          <p:cNvSpPr txBox="1">
            <a:spLocks/>
          </p:cNvSpPr>
          <p:nvPr/>
        </p:nvSpPr>
        <p:spPr>
          <a:xfrm>
            <a:off x="8931564" y="173140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pPr/>
              <a:t>12</a:t>
            </a:fld>
            <a:endParaRPr lang="en-US" i="1">
              <a:solidFill>
                <a:schemeClr val="bg1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E3F6EC3-6FCF-651D-F531-11EA27224A4A}"/>
              </a:ext>
            </a:extLst>
          </p:cNvPr>
          <p:cNvSpPr/>
          <p:nvPr/>
        </p:nvSpPr>
        <p:spPr>
          <a:xfrm>
            <a:off x="5501264" y="1786613"/>
            <a:ext cx="1652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#243d84</a:t>
            </a:r>
          </a:p>
          <a:p>
            <a:r>
              <a:rPr lang="es-CO" sz="1200" dirty="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R:36 G:61 B:132</a:t>
            </a:r>
          </a:p>
          <a:p>
            <a:r>
              <a:rPr lang="es-CO" sz="1200" dirty="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C:100 M:89 Y:17 K:4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A16F7CB2-4B89-F939-7750-F283D0373339}"/>
              </a:ext>
            </a:extLst>
          </p:cNvPr>
          <p:cNvSpPr/>
          <p:nvPr/>
        </p:nvSpPr>
        <p:spPr>
          <a:xfrm>
            <a:off x="5501264" y="4781424"/>
            <a:ext cx="1652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#4c78af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R:76 G:120 B:175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C:75 M:49 Y:9 K:0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CFDA62A0-305D-037A-AEB2-E642B98F7F12}"/>
              </a:ext>
            </a:extLst>
          </p:cNvPr>
          <p:cNvSpPr/>
          <p:nvPr/>
        </p:nvSpPr>
        <p:spPr>
          <a:xfrm>
            <a:off x="9510458" y="1786613"/>
            <a:ext cx="1654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#282828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R:40 G:40 B:40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C:72 M:63 Y:58 K:73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6D3E637-7D1B-21D1-AF42-FBAAA306223B}"/>
              </a:ext>
            </a:extLst>
          </p:cNvPr>
          <p:cNvSpPr/>
          <p:nvPr/>
        </p:nvSpPr>
        <p:spPr>
          <a:xfrm>
            <a:off x="9510460" y="4781424"/>
            <a:ext cx="1652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#9f9fa0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R:159 G:159 B:160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C:39 M:31 Y:30 K:9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864CCDF-0AAE-EE5C-9A24-0C3A2F23CBE8}"/>
              </a:ext>
            </a:extLst>
          </p:cNvPr>
          <p:cNvSpPr/>
          <p:nvPr/>
        </p:nvSpPr>
        <p:spPr>
          <a:xfrm>
            <a:off x="5406131" y="1044405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>
                <a:solidFill>
                  <a:srgbClr val="243D84"/>
                </a:solidFill>
                <a:latin typeface="Montserrat Bold" panose="000008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Primario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0431468-D1C5-1EED-B574-D3831EC9DADC}"/>
              </a:ext>
            </a:extLst>
          </p:cNvPr>
          <p:cNvSpPr/>
          <p:nvPr/>
        </p:nvSpPr>
        <p:spPr>
          <a:xfrm>
            <a:off x="5406131" y="2567255"/>
            <a:ext cx="1763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>
                <a:solidFill>
                  <a:srgbClr val="31ACE2"/>
                </a:solidFill>
                <a:latin typeface="Montserrat Bold" panose="000008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Complementario #1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A6CE0EF-1225-AF90-4157-4D85037B568C}"/>
              </a:ext>
            </a:extLst>
          </p:cNvPr>
          <p:cNvSpPr/>
          <p:nvPr/>
        </p:nvSpPr>
        <p:spPr>
          <a:xfrm>
            <a:off x="5406130" y="4069065"/>
            <a:ext cx="1794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>
                <a:solidFill>
                  <a:srgbClr val="4C78AF"/>
                </a:solidFill>
                <a:latin typeface="Montserrat Bold" panose="000008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Complementario #2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E9D9EB0-0E1E-A1B4-16A2-B41C3DBD53BD}"/>
              </a:ext>
            </a:extLst>
          </p:cNvPr>
          <p:cNvSpPr/>
          <p:nvPr/>
        </p:nvSpPr>
        <p:spPr>
          <a:xfrm>
            <a:off x="9435483" y="1044405"/>
            <a:ext cx="10871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>
                <a:solidFill>
                  <a:schemeClr val="bg2">
                    <a:lumMod val="25000"/>
                  </a:schemeClr>
                </a:solidFill>
                <a:latin typeface="Montserrat Bold" panose="000008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Gris oscuro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D13E4AAF-3DFE-55DC-9215-034F9E9E7062}"/>
              </a:ext>
            </a:extLst>
          </p:cNvPr>
          <p:cNvSpPr/>
          <p:nvPr/>
        </p:nvSpPr>
        <p:spPr>
          <a:xfrm>
            <a:off x="9435482" y="2567255"/>
            <a:ext cx="10534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>
                <a:solidFill>
                  <a:schemeClr val="tx1">
                    <a:lumMod val="75000"/>
                  </a:schemeClr>
                </a:solidFill>
                <a:latin typeface="Montserrat Bold" panose="000008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Gris medio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5FBC800-BF35-B1F0-1C2D-221300EAD72B}"/>
              </a:ext>
            </a:extLst>
          </p:cNvPr>
          <p:cNvSpPr/>
          <p:nvPr/>
        </p:nvSpPr>
        <p:spPr>
          <a:xfrm>
            <a:off x="9435483" y="4069065"/>
            <a:ext cx="938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>
                <a:solidFill>
                  <a:schemeClr val="bg1">
                    <a:lumMod val="65000"/>
                  </a:schemeClr>
                </a:solidFill>
                <a:latin typeface="Montserrat Bold" panose="000008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Gris claro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B333EACA-ECA4-ACDA-6B93-3ADE6DEA2B91}"/>
              </a:ext>
            </a:extLst>
          </p:cNvPr>
          <p:cNvSpPr/>
          <p:nvPr/>
        </p:nvSpPr>
        <p:spPr>
          <a:xfrm rot="16200000">
            <a:off x="10791223" y="3000301"/>
            <a:ext cx="18605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  <a:latin typeface="Montserrat Bold" panose="000008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Complementarios #3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C181D1D9-95A2-5A31-6D3C-FBEDA66D72B7}"/>
              </a:ext>
            </a:extLst>
          </p:cNvPr>
          <p:cNvCxnSpPr>
            <a:cxnSpLocks/>
          </p:cNvCxnSpPr>
          <p:nvPr/>
        </p:nvCxnSpPr>
        <p:spPr>
          <a:xfrm>
            <a:off x="11473365" y="1453021"/>
            <a:ext cx="0" cy="400704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ángulo 51">
            <a:extLst>
              <a:ext uri="{FF2B5EF4-FFF2-40B4-BE49-F238E27FC236}">
                <a16:creationId xmlns:a16="http://schemas.microsoft.com/office/drawing/2014/main" id="{6D5326F1-CDA9-DAFC-88C6-64D4639758A0}"/>
              </a:ext>
            </a:extLst>
          </p:cNvPr>
          <p:cNvSpPr/>
          <p:nvPr/>
        </p:nvSpPr>
        <p:spPr>
          <a:xfrm>
            <a:off x="5501265" y="3271280"/>
            <a:ext cx="1615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#2ba8df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R:43 G:168 B:223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C:70 M:17 Y:0 K:0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F135D57-A9DA-42A3-6D08-1762E8CF1837}"/>
              </a:ext>
            </a:extLst>
          </p:cNvPr>
          <p:cNvSpPr/>
          <p:nvPr/>
        </p:nvSpPr>
        <p:spPr>
          <a:xfrm>
            <a:off x="9510459" y="3256371"/>
            <a:ext cx="2016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#636569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R:99 G:101 B:105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C:59 M:47 Y:42 K:31</a:t>
            </a:r>
          </a:p>
        </p:txBody>
      </p:sp>
      <p:sp>
        <p:nvSpPr>
          <p:cNvPr id="64" name="Freeform 11">
            <a:extLst>
              <a:ext uri="{FF2B5EF4-FFF2-40B4-BE49-F238E27FC236}">
                <a16:creationId xmlns:a16="http://schemas.microsoft.com/office/drawing/2014/main" id="{62AADDCB-0180-7FF0-EE6D-4B8C092843B1}"/>
              </a:ext>
            </a:extLst>
          </p:cNvPr>
          <p:cNvSpPr>
            <a:spLocks/>
          </p:cNvSpPr>
          <p:nvPr/>
        </p:nvSpPr>
        <p:spPr bwMode="auto">
          <a:xfrm>
            <a:off x="7496696" y="1410567"/>
            <a:ext cx="1788213" cy="1022376"/>
          </a:xfrm>
          <a:custGeom>
            <a:avLst/>
            <a:gdLst>
              <a:gd name="T0" fmla="*/ 63 w 2421"/>
              <a:gd name="T1" fmla="*/ 1397 h 1397"/>
              <a:gd name="T2" fmla="*/ 63 w 2421"/>
              <a:gd name="T3" fmla="*/ 1397 h 1397"/>
              <a:gd name="T4" fmla="*/ 2357 w 2421"/>
              <a:gd name="T5" fmla="*/ 1397 h 1397"/>
              <a:gd name="T6" fmla="*/ 2421 w 2421"/>
              <a:gd name="T7" fmla="*/ 1333 h 1397"/>
              <a:gd name="T8" fmla="*/ 2421 w 2421"/>
              <a:gd name="T9" fmla="*/ 63 h 1397"/>
              <a:gd name="T10" fmla="*/ 2357 w 2421"/>
              <a:gd name="T11" fmla="*/ 0 h 1397"/>
              <a:gd name="T12" fmla="*/ 63 w 2421"/>
              <a:gd name="T13" fmla="*/ 0 h 1397"/>
              <a:gd name="T14" fmla="*/ 0 w 2421"/>
              <a:gd name="T15" fmla="*/ 63 h 1397"/>
              <a:gd name="T16" fmla="*/ 0 w 2421"/>
              <a:gd name="T17" fmla="*/ 1333 h 1397"/>
              <a:gd name="T18" fmla="*/ 63 w 2421"/>
              <a:gd name="T19" fmla="*/ 1397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1" h="1397">
                <a:moveTo>
                  <a:pt x="63" y="1397"/>
                </a:moveTo>
                <a:lnTo>
                  <a:pt x="63" y="1397"/>
                </a:lnTo>
                <a:lnTo>
                  <a:pt x="2357" y="1397"/>
                </a:lnTo>
                <a:cubicBezTo>
                  <a:pt x="2392" y="1397"/>
                  <a:pt x="2421" y="1369"/>
                  <a:pt x="2421" y="1333"/>
                </a:cubicBezTo>
                <a:lnTo>
                  <a:pt x="2421" y="63"/>
                </a:lnTo>
                <a:cubicBezTo>
                  <a:pt x="2421" y="27"/>
                  <a:pt x="2392" y="0"/>
                  <a:pt x="2357" y="0"/>
                </a:cubicBezTo>
                <a:lnTo>
                  <a:pt x="63" y="0"/>
                </a:lnTo>
                <a:cubicBezTo>
                  <a:pt x="28" y="0"/>
                  <a:pt x="0" y="27"/>
                  <a:pt x="0" y="63"/>
                </a:cubicBezTo>
                <a:lnTo>
                  <a:pt x="0" y="1333"/>
                </a:lnTo>
                <a:cubicBezTo>
                  <a:pt x="0" y="1369"/>
                  <a:pt x="28" y="1397"/>
                  <a:pt x="63" y="1397"/>
                </a:cubicBezTo>
                <a:close/>
              </a:path>
            </a:pathLst>
          </a:custGeom>
          <a:solidFill>
            <a:srgbClr val="50F4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1" tIns="45720" rIns="91441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5" name="Freeform 12">
            <a:extLst>
              <a:ext uri="{FF2B5EF4-FFF2-40B4-BE49-F238E27FC236}">
                <a16:creationId xmlns:a16="http://schemas.microsoft.com/office/drawing/2014/main" id="{1C23837B-A0EB-E753-25C2-55D453EA2175}"/>
              </a:ext>
            </a:extLst>
          </p:cNvPr>
          <p:cNvSpPr>
            <a:spLocks/>
          </p:cNvSpPr>
          <p:nvPr/>
        </p:nvSpPr>
        <p:spPr bwMode="auto">
          <a:xfrm>
            <a:off x="7491204" y="2924782"/>
            <a:ext cx="1788214" cy="1026149"/>
          </a:xfrm>
          <a:custGeom>
            <a:avLst/>
            <a:gdLst>
              <a:gd name="T0" fmla="*/ 63 w 2421"/>
              <a:gd name="T1" fmla="*/ 1399 h 1399"/>
              <a:gd name="T2" fmla="*/ 63 w 2421"/>
              <a:gd name="T3" fmla="*/ 1399 h 1399"/>
              <a:gd name="T4" fmla="*/ 2357 w 2421"/>
              <a:gd name="T5" fmla="*/ 1399 h 1399"/>
              <a:gd name="T6" fmla="*/ 2421 w 2421"/>
              <a:gd name="T7" fmla="*/ 1335 h 1399"/>
              <a:gd name="T8" fmla="*/ 2421 w 2421"/>
              <a:gd name="T9" fmla="*/ 64 h 1399"/>
              <a:gd name="T10" fmla="*/ 2357 w 2421"/>
              <a:gd name="T11" fmla="*/ 0 h 1399"/>
              <a:gd name="T12" fmla="*/ 63 w 2421"/>
              <a:gd name="T13" fmla="*/ 0 h 1399"/>
              <a:gd name="T14" fmla="*/ 0 w 2421"/>
              <a:gd name="T15" fmla="*/ 64 h 1399"/>
              <a:gd name="T16" fmla="*/ 0 w 2421"/>
              <a:gd name="T17" fmla="*/ 1335 h 1399"/>
              <a:gd name="T18" fmla="*/ 63 w 2421"/>
              <a:gd name="T19" fmla="*/ 1399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1" h="1399">
                <a:moveTo>
                  <a:pt x="63" y="1399"/>
                </a:moveTo>
                <a:lnTo>
                  <a:pt x="63" y="1399"/>
                </a:lnTo>
                <a:lnTo>
                  <a:pt x="2357" y="1399"/>
                </a:lnTo>
                <a:cubicBezTo>
                  <a:pt x="2392" y="1399"/>
                  <a:pt x="2421" y="1370"/>
                  <a:pt x="2421" y="1335"/>
                </a:cubicBezTo>
                <a:lnTo>
                  <a:pt x="2421" y="64"/>
                </a:lnTo>
                <a:cubicBezTo>
                  <a:pt x="2421" y="29"/>
                  <a:pt x="2392" y="0"/>
                  <a:pt x="2357" y="0"/>
                </a:cubicBez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335"/>
                </a:lnTo>
                <a:cubicBezTo>
                  <a:pt x="0" y="1370"/>
                  <a:pt x="28" y="1399"/>
                  <a:pt x="63" y="1399"/>
                </a:cubicBezTo>
                <a:close/>
              </a:path>
            </a:pathLst>
          </a:custGeom>
          <a:solidFill>
            <a:srgbClr val="4CB5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1" tIns="45720" rIns="91441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6" name="Freeform 13">
            <a:extLst>
              <a:ext uri="{FF2B5EF4-FFF2-40B4-BE49-F238E27FC236}">
                <a16:creationId xmlns:a16="http://schemas.microsoft.com/office/drawing/2014/main" id="{ECF44B03-C753-68F5-E610-9F5A6EE111E9}"/>
              </a:ext>
            </a:extLst>
          </p:cNvPr>
          <p:cNvSpPr>
            <a:spLocks/>
          </p:cNvSpPr>
          <p:nvPr/>
        </p:nvSpPr>
        <p:spPr bwMode="auto">
          <a:xfrm>
            <a:off x="7491204" y="4435800"/>
            <a:ext cx="1788214" cy="1024264"/>
          </a:xfrm>
          <a:custGeom>
            <a:avLst/>
            <a:gdLst>
              <a:gd name="T0" fmla="*/ 63 w 2421"/>
              <a:gd name="T1" fmla="*/ 1399 h 1399"/>
              <a:gd name="T2" fmla="*/ 63 w 2421"/>
              <a:gd name="T3" fmla="*/ 1399 h 1399"/>
              <a:gd name="T4" fmla="*/ 2357 w 2421"/>
              <a:gd name="T5" fmla="*/ 1399 h 1399"/>
              <a:gd name="T6" fmla="*/ 2421 w 2421"/>
              <a:gd name="T7" fmla="*/ 1335 h 1399"/>
              <a:gd name="T8" fmla="*/ 2421 w 2421"/>
              <a:gd name="T9" fmla="*/ 64 h 1399"/>
              <a:gd name="T10" fmla="*/ 2357 w 2421"/>
              <a:gd name="T11" fmla="*/ 0 h 1399"/>
              <a:gd name="T12" fmla="*/ 63 w 2421"/>
              <a:gd name="T13" fmla="*/ 0 h 1399"/>
              <a:gd name="T14" fmla="*/ 0 w 2421"/>
              <a:gd name="T15" fmla="*/ 64 h 1399"/>
              <a:gd name="T16" fmla="*/ 0 w 2421"/>
              <a:gd name="T17" fmla="*/ 1335 h 1399"/>
              <a:gd name="T18" fmla="*/ 63 w 2421"/>
              <a:gd name="T19" fmla="*/ 1399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1" h="1399">
                <a:moveTo>
                  <a:pt x="63" y="1399"/>
                </a:moveTo>
                <a:lnTo>
                  <a:pt x="63" y="1399"/>
                </a:lnTo>
                <a:lnTo>
                  <a:pt x="2357" y="1399"/>
                </a:lnTo>
                <a:cubicBezTo>
                  <a:pt x="2392" y="1399"/>
                  <a:pt x="2421" y="1370"/>
                  <a:pt x="2421" y="1335"/>
                </a:cubicBezTo>
                <a:lnTo>
                  <a:pt x="2421" y="64"/>
                </a:lnTo>
                <a:cubicBezTo>
                  <a:pt x="2421" y="29"/>
                  <a:pt x="2392" y="0"/>
                  <a:pt x="2357" y="0"/>
                </a:cubicBez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335"/>
                </a:lnTo>
                <a:cubicBezTo>
                  <a:pt x="0" y="1370"/>
                  <a:pt x="28" y="1399"/>
                  <a:pt x="63" y="1399"/>
                </a:cubicBezTo>
                <a:close/>
              </a:path>
            </a:pathLst>
          </a:custGeom>
          <a:solidFill>
            <a:srgbClr val="0123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1" tIns="45720" rIns="91441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85DADF7-BFCA-C689-6363-F063558A42EF}"/>
              </a:ext>
            </a:extLst>
          </p:cNvPr>
          <p:cNvSpPr/>
          <p:nvPr/>
        </p:nvSpPr>
        <p:spPr>
          <a:xfrm>
            <a:off x="7505216" y="1786613"/>
            <a:ext cx="1652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#50f4ff</a:t>
            </a:r>
          </a:p>
          <a:p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R:80 G:244 B:255</a:t>
            </a:r>
          </a:p>
          <a:p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C:53 M:0 Y:11 K:0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FCCE97D-D0E0-7D95-44A8-042CF890CB48}"/>
              </a:ext>
            </a:extLst>
          </p:cNvPr>
          <p:cNvSpPr/>
          <p:nvPr/>
        </p:nvSpPr>
        <p:spPr>
          <a:xfrm>
            <a:off x="7492492" y="3271280"/>
            <a:ext cx="1615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#4cb5ff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R:76 G:181 B:255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C:62 M:17 Y:0 K:0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C069DD2-DDB6-F1D1-0155-2657C539F803}"/>
              </a:ext>
            </a:extLst>
          </p:cNvPr>
          <p:cNvSpPr/>
          <p:nvPr/>
        </p:nvSpPr>
        <p:spPr>
          <a:xfrm>
            <a:off x="7492491" y="4781423"/>
            <a:ext cx="1721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#012340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R:1 G:35 B:64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C:100 M:84 Y:46 K:53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281A6A48-D10A-403B-5495-35F881281367}"/>
              </a:ext>
            </a:extLst>
          </p:cNvPr>
          <p:cNvSpPr/>
          <p:nvPr/>
        </p:nvSpPr>
        <p:spPr>
          <a:xfrm>
            <a:off x="7450606" y="1044405"/>
            <a:ext cx="1794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>
                <a:solidFill>
                  <a:srgbClr val="50F4FF"/>
                </a:solidFill>
                <a:latin typeface="Montserrat Bold" panose="000008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Complementario #3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F76F3987-7E81-8A82-A10A-A83C6E00B099}"/>
              </a:ext>
            </a:extLst>
          </p:cNvPr>
          <p:cNvSpPr/>
          <p:nvPr/>
        </p:nvSpPr>
        <p:spPr>
          <a:xfrm>
            <a:off x="7450605" y="2567255"/>
            <a:ext cx="18085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>
                <a:solidFill>
                  <a:srgbClr val="4CB5FF"/>
                </a:solidFill>
                <a:latin typeface="Montserrat Bold" panose="000008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Complementario #4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92A47BA9-0FD1-02DF-B7AC-D7AA3BFD38E6}"/>
              </a:ext>
            </a:extLst>
          </p:cNvPr>
          <p:cNvSpPr/>
          <p:nvPr/>
        </p:nvSpPr>
        <p:spPr>
          <a:xfrm>
            <a:off x="7450606" y="4069065"/>
            <a:ext cx="1794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>
                <a:solidFill>
                  <a:srgbClr val="012340"/>
                </a:solidFill>
                <a:latin typeface="Montserrat Bold" panose="000008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Complementario #5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0F1FE667-BA32-BFB9-1E77-4BED66A80E12}"/>
              </a:ext>
            </a:extLst>
          </p:cNvPr>
          <p:cNvSpPr/>
          <p:nvPr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B988ADEB-6486-E7E2-AE3D-24684C2FF3EC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67" name="CuadroTexto 115">
              <a:extLst>
                <a:ext uri="{FF2B5EF4-FFF2-40B4-BE49-F238E27FC236}">
                  <a16:creationId xmlns:a16="http://schemas.microsoft.com/office/drawing/2014/main" id="{A88D2CB5-3DBC-9D5A-511A-509EA4E1A53F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68" name="Gráfico 52">
              <a:extLst>
                <a:ext uri="{FF2B5EF4-FFF2-40B4-BE49-F238E27FC236}">
                  <a16:creationId xmlns:a16="http://schemas.microsoft.com/office/drawing/2014/main" id="{03A8F9AE-DB2E-A74B-8A00-A5191EACDF5D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69" name="Forma libre: forma 118">
                <a:extLst>
                  <a:ext uri="{FF2B5EF4-FFF2-40B4-BE49-F238E27FC236}">
                    <a16:creationId xmlns:a16="http://schemas.microsoft.com/office/drawing/2014/main" id="{797B02A9-D66D-B208-026C-9513E59B9421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0" name="Forma libre: forma 121">
                <a:extLst>
                  <a:ext uri="{FF2B5EF4-FFF2-40B4-BE49-F238E27FC236}">
                    <a16:creationId xmlns:a16="http://schemas.microsoft.com/office/drawing/2014/main" id="{574B16AC-ECC6-3C24-279D-5308B30E84E2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1" name="Forma libre: forma 122">
                <a:extLst>
                  <a:ext uri="{FF2B5EF4-FFF2-40B4-BE49-F238E27FC236}">
                    <a16:creationId xmlns:a16="http://schemas.microsoft.com/office/drawing/2014/main" id="{9BCF1C34-5DF6-52AF-13DA-521B7E24751D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2" name="Forma libre: forma 123">
                <a:extLst>
                  <a:ext uri="{FF2B5EF4-FFF2-40B4-BE49-F238E27FC236}">
                    <a16:creationId xmlns:a16="http://schemas.microsoft.com/office/drawing/2014/main" id="{2C326B24-B2C4-009D-7EB7-A502A4671A0B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3" name="Forma libre: forma 125">
                <a:extLst>
                  <a:ext uri="{FF2B5EF4-FFF2-40B4-BE49-F238E27FC236}">
                    <a16:creationId xmlns:a16="http://schemas.microsoft.com/office/drawing/2014/main" id="{7E3B61D0-6FF2-069E-FD5D-CF682D8F11A5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4" name="Forma libre: forma 126">
                <a:extLst>
                  <a:ext uri="{FF2B5EF4-FFF2-40B4-BE49-F238E27FC236}">
                    <a16:creationId xmlns:a16="http://schemas.microsoft.com/office/drawing/2014/main" id="{C8CDBEF5-2FA5-DFA0-83D2-6C0CA226D4B2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5" name="Forma libre: forma 127">
                <a:extLst>
                  <a:ext uri="{FF2B5EF4-FFF2-40B4-BE49-F238E27FC236}">
                    <a16:creationId xmlns:a16="http://schemas.microsoft.com/office/drawing/2014/main" id="{BB737BBF-1C2D-6936-3F07-9590A75C17B5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6" name="Forma libre: forma 128">
                <a:extLst>
                  <a:ext uri="{FF2B5EF4-FFF2-40B4-BE49-F238E27FC236}">
                    <a16:creationId xmlns:a16="http://schemas.microsoft.com/office/drawing/2014/main" id="{18D6DC5D-F6BE-99F9-C09C-F0A62BD7D26E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7" name="Forma libre: forma 129">
                <a:extLst>
                  <a:ext uri="{FF2B5EF4-FFF2-40B4-BE49-F238E27FC236}">
                    <a16:creationId xmlns:a16="http://schemas.microsoft.com/office/drawing/2014/main" id="{33E0F1C7-B334-8742-57A2-FE77AADE8794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4312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B67FA74-1BB1-9806-B7F0-AC05CD845FF7}"/>
              </a:ext>
            </a:extLst>
          </p:cNvPr>
          <p:cNvGrpSpPr/>
          <p:nvPr/>
        </p:nvGrpSpPr>
        <p:grpSpPr>
          <a:xfrm>
            <a:off x="1189" y="-86307"/>
            <a:ext cx="12190811" cy="6857330"/>
            <a:chOff x="178201" y="24897"/>
            <a:chExt cx="12190811" cy="6857330"/>
          </a:xfrm>
        </p:grpSpPr>
        <p:pic>
          <p:nvPicPr>
            <p:cNvPr id="7" name="Imagen 6" descr="Imagen que contiene edificio, tabla, grande, azul&#10;&#10;Descripción generada automáticamente">
              <a:extLst>
                <a:ext uri="{FF2B5EF4-FFF2-40B4-BE49-F238E27FC236}">
                  <a16:creationId xmlns:a16="http://schemas.microsoft.com/office/drawing/2014/main" id="{2010FC71-5CBE-561C-8CBE-ACA2BF9A9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8" b="7868"/>
            <a:stretch/>
          </p:blipFill>
          <p:spPr>
            <a:xfrm>
              <a:off x="178201" y="24897"/>
              <a:ext cx="12190811" cy="6857330"/>
            </a:xfrm>
            <a:prstGeom prst="rect">
              <a:avLst/>
            </a:prstGeom>
          </p:spPr>
        </p:pic>
        <p:sp>
          <p:nvSpPr>
            <p:cNvPr id="8" name="Gráfico 63">
              <a:extLst>
                <a:ext uri="{FF2B5EF4-FFF2-40B4-BE49-F238E27FC236}">
                  <a16:creationId xmlns:a16="http://schemas.microsoft.com/office/drawing/2014/main" id="{D571087D-F2DF-8E04-D93D-62CCCC4D2D88}"/>
                </a:ext>
              </a:extLst>
            </p:cNvPr>
            <p:cNvSpPr/>
            <p:nvPr/>
          </p:nvSpPr>
          <p:spPr>
            <a:xfrm>
              <a:off x="178201" y="24897"/>
              <a:ext cx="12190810" cy="685733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770">
                  <a:schemeClr val="bg1">
                    <a:alpha val="86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000"/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EBCA807D-A39B-6EA4-7622-1D3356A2B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2754"/>
            <a:ext cx="1160290" cy="581044"/>
          </a:xfrm>
          <a:prstGeom prst="rect">
            <a:avLst/>
          </a:prstGeom>
        </p:spPr>
      </p:pic>
      <p:sp>
        <p:nvSpPr>
          <p:cNvPr id="32" name="Marcador de número de diapositiva 19">
            <a:extLst>
              <a:ext uri="{FF2B5EF4-FFF2-40B4-BE49-F238E27FC236}">
                <a16:creationId xmlns:a16="http://schemas.microsoft.com/office/drawing/2014/main" id="{62F41266-F45E-5EB7-6C1C-C3EBB3D8B1B6}"/>
              </a:ext>
            </a:extLst>
          </p:cNvPr>
          <p:cNvSpPr txBox="1">
            <a:spLocks/>
          </p:cNvSpPr>
          <p:nvPr/>
        </p:nvSpPr>
        <p:spPr>
          <a:xfrm>
            <a:off x="8931564" y="173140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pPr/>
              <a:t>13</a:t>
            </a:fld>
            <a:endParaRPr lang="en-US" i="1">
              <a:solidFill>
                <a:schemeClr val="bg1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94A9EEB-F150-8137-CC7B-A42E4628970B}"/>
              </a:ext>
            </a:extLst>
          </p:cNvPr>
          <p:cNvGrpSpPr/>
          <p:nvPr/>
        </p:nvGrpSpPr>
        <p:grpSpPr>
          <a:xfrm>
            <a:off x="753876" y="2312747"/>
            <a:ext cx="4463676" cy="2232508"/>
            <a:chOff x="810087" y="3426208"/>
            <a:chExt cx="4463676" cy="2232508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886022" y="4489613"/>
              <a:ext cx="4387741" cy="1169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Estos degradados son combinaciones  entre el color principal y los colores complementarios. Son elementos importantes para el manejo de piezas gráficas, presentaciones y piezas audiovisuales. </a:t>
              </a:r>
              <a:endParaRPr lang="es-CO" sz="12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04FDCA02-ACED-A424-ECBB-48DA95C6EC0B}"/>
                </a:ext>
              </a:extLst>
            </p:cNvPr>
            <p:cNvGrpSpPr/>
            <p:nvPr/>
          </p:nvGrpSpPr>
          <p:grpSpPr>
            <a:xfrm>
              <a:off x="810087" y="3426208"/>
              <a:ext cx="3568606" cy="754433"/>
              <a:chOff x="810087" y="3426208"/>
              <a:chExt cx="3568606" cy="754433"/>
            </a:xfrm>
          </p:grpSpPr>
          <p:sp>
            <p:nvSpPr>
              <p:cNvPr id="31" name="Gráfico 26">
                <a:extLst>
                  <a:ext uri="{FF2B5EF4-FFF2-40B4-BE49-F238E27FC236}">
                    <a16:creationId xmlns:a16="http://schemas.microsoft.com/office/drawing/2014/main" id="{CCA677FC-8FF9-9A6C-D5D3-8ADFA251189D}"/>
                  </a:ext>
                </a:extLst>
              </p:cNvPr>
              <p:cNvSpPr txBox="1"/>
              <p:nvPr/>
            </p:nvSpPr>
            <p:spPr>
              <a:xfrm>
                <a:off x="810087" y="3426208"/>
                <a:ext cx="35686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s-CO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819">
                  <a:defRPr/>
                </a:pPr>
                <a:r>
                  <a:rPr lang="es-CO" sz="4000" b="1">
                    <a:solidFill>
                      <a:srgbClr val="2BA8DF"/>
                    </a:solidFill>
                    <a:latin typeface="Montserrat Black" panose="00000A00000000000000" pitchFamily="2" charset="0"/>
                    <a:cs typeface="Poppins" panose="00000500000000000000" pitchFamily="2" charset="0"/>
                  </a:rPr>
                  <a:t>Degradados</a:t>
                </a:r>
              </a:p>
            </p:txBody>
          </p:sp>
          <p:cxnSp>
            <p:nvCxnSpPr>
              <p:cNvPr id="40" name="Conector recto 39">
                <a:extLst>
                  <a:ext uri="{FF2B5EF4-FFF2-40B4-BE49-F238E27FC236}">
                    <a16:creationId xmlns:a16="http://schemas.microsoft.com/office/drawing/2014/main" id="{8AAA4F2B-35E0-F9B0-F8A8-E1A8AFDD4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222" y="4180641"/>
                <a:ext cx="946534" cy="0"/>
              </a:xfrm>
              <a:prstGeom prst="line">
                <a:avLst/>
              </a:prstGeom>
              <a:ln w="38100">
                <a:solidFill>
                  <a:srgbClr val="2BA8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AC62183-F20B-3C1E-9558-365590D99A99}"/>
              </a:ext>
            </a:extLst>
          </p:cNvPr>
          <p:cNvSpPr/>
          <p:nvPr/>
        </p:nvSpPr>
        <p:spPr>
          <a:xfrm>
            <a:off x="5475589" y="1158523"/>
            <a:ext cx="5962535" cy="863599"/>
          </a:xfrm>
          <a:prstGeom prst="roundRect">
            <a:avLst>
              <a:gd name="adj" fmla="val 10111"/>
            </a:avLst>
          </a:prstGeom>
          <a:gradFill>
            <a:gsLst>
              <a:gs pos="100000">
                <a:srgbClr val="243D84"/>
              </a:gs>
              <a:gs pos="0">
                <a:srgbClr val="4CB5FF"/>
              </a:gs>
            </a:gsLst>
            <a:lin ang="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20E0EC97-EA20-6D15-C0F0-8F17B8F7C7D0}"/>
              </a:ext>
            </a:extLst>
          </p:cNvPr>
          <p:cNvSpPr/>
          <p:nvPr/>
        </p:nvSpPr>
        <p:spPr>
          <a:xfrm>
            <a:off x="5501265" y="2216649"/>
            <a:ext cx="5962535" cy="863599"/>
          </a:xfrm>
          <a:prstGeom prst="roundRect">
            <a:avLst>
              <a:gd name="adj" fmla="val 10111"/>
            </a:avLst>
          </a:prstGeom>
          <a:gradFill>
            <a:gsLst>
              <a:gs pos="100000">
                <a:srgbClr val="50F4FF"/>
              </a:gs>
              <a:gs pos="0">
                <a:srgbClr val="4CB5FF"/>
              </a:gs>
            </a:gsLst>
            <a:lin ang="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E9D7822-56C2-BA87-44E6-11D835E1F621}"/>
              </a:ext>
            </a:extLst>
          </p:cNvPr>
          <p:cNvSpPr/>
          <p:nvPr/>
        </p:nvSpPr>
        <p:spPr>
          <a:xfrm>
            <a:off x="5475589" y="3274774"/>
            <a:ext cx="5962535" cy="863599"/>
          </a:xfrm>
          <a:prstGeom prst="roundRect">
            <a:avLst>
              <a:gd name="adj" fmla="val 10111"/>
            </a:avLst>
          </a:prstGeom>
          <a:gradFill>
            <a:gsLst>
              <a:gs pos="100000">
                <a:srgbClr val="243D84"/>
              </a:gs>
              <a:gs pos="0">
                <a:srgbClr val="012340"/>
              </a:gs>
            </a:gsLst>
            <a:lin ang="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47A8BC0-2994-C2E8-5DF4-05160259B400}"/>
              </a:ext>
            </a:extLst>
          </p:cNvPr>
          <p:cNvSpPr/>
          <p:nvPr/>
        </p:nvSpPr>
        <p:spPr>
          <a:xfrm>
            <a:off x="5475589" y="4348231"/>
            <a:ext cx="5962535" cy="863599"/>
          </a:xfrm>
          <a:prstGeom prst="roundRect">
            <a:avLst>
              <a:gd name="adj" fmla="val 10111"/>
            </a:avLst>
          </a:prstGeom>
          <a:gradFill>
            <a:gsLst>
              <a:gs pos="100000">
                <a:schemeClr val="bg1">
                  <a:alpha val="5500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4E6204AC-3F6B-C3CF-7C1F-2AB592CF336F}"/>
              </a:ext>
            </a:extLst>
          </p:cNvPr>
          <p:cNvSpPr/>
          <p:nvPr/>
        </p:nvSpPr>
        <p:spPr>
          <a:xfrm>
            <a:off x="9514389" y="1276848"/>
            <a:ext cx="1652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#243d84</a:t>
            </a:r>
          </a:p>
          <a:p>
            <a:pPr algn="r"/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R:36 G:61 B:132</a:t>
            </a:r>
          </a:p>
          <a:p>
            <a:pPr algn="r"/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C:100 M:89 Y:17 K:4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891845D-4281-6A9C-79B6-98554DC9753C}"/>
              </a:ext>
            </a:extLst>
          </p:cNvPr>
          <p:cNvSpPr/>
          <p:nvPr/>
        </p:nvSpPr>
        <p:spPr>
          <a:xfrm>
            <a:off x="5701016" y="1306656"/>
            <a:ext cx="1615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#4cb5ff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R:76 G:181 B:255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C:62 M:17 Y:0 K:0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C986C2B2-2B93-7B6A-9FE0-6C759742A60C}"/>
              </a:ext>
            </a:extLst>
          </p:cNvPr>
          <p:cNvSpPr/>
          <p:nvPr/>
        </p:nvSpPr>
        <p:spPr>
          <a:xfrm>
            <a:off x="9514389" y="2319212"/>
            <a:ext cx="1652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#50f4ff</a:t>
            </a:r>
          </a:p>
          <a:p>
            <a:pPr algn="r"/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R:80 G:244 B:255</a:t>
            </a:r>
          </a:p>
          <a:p>
            <a:pPr algn="r"/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C:53 M:0 Y:11 K:0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9D35D8EB-9985-BE33-395F-0B40A9E4C3BC}"/>
              </a:ext>
            </a:extLst>
          </p:cNvPr>
          <p:cNvSpPr/>
          <p:nvPr/>
        </p:nvSpPr>
        <p:spPr>
          <a:xfrm>
            <a:off x="5701016" y="2333240"/>
            <a:ext cx="1615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#4cb5ff</a:t>
            </a:r>
          </a:p>
          <a:p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R:76 G:181 B:255</a:t>
            </a:r>
          </a:p>
          <a:p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C:62 M:17 Y:0 K:0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17C0EEF7-4229-8C91-9A70-7AD4F3EBBE9C}"/>
              </a:ext>
            </a:extLst>
          </p:cNvPr>
          <p:cNvSpPr/>
          <p:nvPr/>
        </p:nvSpPr>
        <p:spPr>
          <a:xfrm>
            <a:off x="9514389" y="3391073"/>
            <a:ext cx="1652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#243d84</a:t>
            </a:r>
          </a:p>
          <a:p>
            <a:pPr algn="r"/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R:36 G:61 B:132</a:t>
            </a:r>
          </a:p>
          <a:p>
            <a:pPr algn="r"/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C:100 M:89 Y:17 K:4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FED63121-00F7-BBD1-C145-23E84505112D}"/>
              </a:ext>
            </a:extLst>
          </p:cNvPr>
          <p:cNvSpPr/>
          <p:nvPr/>
        </p:nvSpPr>
        <p:spPr>
          <a:xfrm>
            <a:off x="5701013" y="3383407"/>
            <a:ext cx="1721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#012340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R:1 G:35 B:64</a:t>
            </a:r>
          </a:p>
          <a:p>
            <a:r>
              <a:rPr lang="es-CO" sz="120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C:100 M:84 Y:46 K:53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FD834F87-DADC-FA8C-B567-E1ACDDD84E19}"/>
              </a:ext>
            </a:extLst>
          </p:cNvPr>
          <p:cNvSpPr/>
          <p:nvPr/>
        </p:nvSpPr>
        <p:spPr>
          <a:xfrm>
            <a:off x="5701016" y="4488208"/>
            <a:ext cx="1615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#ffffff</a:t>
            </a:r>
          </a:p>
          <a:p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R:255 G:255 B:255</a:t>
            </a:r>
          </a:p>
          <a:p>
            <a:r>
              <a:rPr lang="es-CO" sz="1200">
                <a:solidFill>
                  <a:srgbClr val="282828"/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C:0 M:0 Y:0 K:0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EDB43CAD-ED90-C5D5-DFE3-0655BC7574FD}"/>
              </a:ext>
            </a:extLst>
          </p:cNvPr>
          <p:cNvSpPr/>
          <p:nvPr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26A9C436-9EF4-6485-AF27-BA0EC06A375B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67" name="CuadroTexto 115">
              <a:extLst>
                <a:ext uri="{FF2B5EF4-FFF2-40B4-BE49-F238E27FC236}">
                  <a16:creationId xmlns:a16="http://schemas.microsoft.com/office/drawing/2014/main" id="{962D4D59-5F75-B69B-1FB1-3DE04CD1E4FB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68" name="Gráfico 52">
              <a:extLst>
                <a:ext uri="{FF2B5EF4-FFF2-40B4-BE49-F238E27FC236}">
                  <a16:creationId xmlns:a16="http://schemas.microsoft.com/office/drawing/2014/main" id="{C7698F3D-94A4-4BCB-9078-F0433F40D342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69" name="Forma libre: forma 118">
                <a:extLst>
                  <a:ext uri="{FF2B5EF4-FFF2-40B4-BE49-F238E27FC236}">
                    <a16:creationId xmlns:a16="http://schemas.microsoft.com/office/drawing/2014/main" id="{F57E6C66-5542-82ED-FE95-45540A182641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0" name="Forma libre: forma 121">
                <a:extLst>
                  <a:ext uri="{FF2B5EF4-FFF2-40B4-BE49-F238E27FC236}">
                    <a16:creationId xmlns:a16="http://schemas.microsoft.com/office/drawing/2014/main" id="{D194BB9B-EA74-664C-2A95-F6C2AB0D1EE1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1" name="Forma libre: forma 122">
                <a:extLst>
                  <a:ext uri="{FF2B5EF4-FFF2-40B4-BE49-F238E27FC236}">
                    <a16:creationId xmlns:a16="http://schemas.microsoft.com/office/drawing/2014/main" id="{84CA6710-A379-F208-CBB1-4C5B89E62B00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2" name="Forma libre: forma 123">
                <a:extLst>
                  <a:ext uri="{FF2B5EF4-FFF2-40B4-BE49-F238E27FC236}">
                    <a16:creationId xmlns:a16="http://schemas.microsoft.com/office/drawing/2014/main" id="{950822F1-80C8-C5FB-01E7-1CDCC5DA8F62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3" name="Forma libre: forma 125">
                <a:extLst>
                  <a:ext uri="{FF2B5EF4-FFF2-40B4-BE49-F238E27FC236}">
                    <a16:creationId xmlns:a16="http://schemas.microsoft.com/office/drawing/2014/main" id="{6E7B497E-A2A8-141E-F0D1-327CCF5B7ECF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4" name="Forma libre: forma 126">
                <a:extLst>
                  <a:ext uri="{FF2B5EF4-FFF2-40B4-BE49-F238E27FC236}">
                    <a16:creationId xmlns:a16="http://schemas.microsoft.com/office/drawing/2014/main" id="{2896C116-02E4-A30C-9C58-864804EDBB9E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5" name="Forma libre: forma 127">
                <a:extLst>
                  <a:ext uri="{FF2B5EF4-FFF2-40B4-BE49-F238E27FC236}">
                    <a16:creationId xmlns:a16="http://schemas.microsoft.com/office/drawing/2014/main" id="{13A80E8A-6FF2-CE60-0EB8-372EC6F376CE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6" name="Forma libre: forma 128">
                <a:extLst>
                  <a:ext uri="{FF2B5EF4-FFF2-40B4-BE49-F238E27FC236}">
                    <a16:creationId xmlns:a16="http://schemas.microsoft.com/office/drawing/2014/main" id="{12A8D173-BCD9-6D3A-7F11-596DB253FECB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77" name="Forma libre: forma 129">
                <a:extLst>
                  <a:ext uri="{FF2B5EF4-FFF2-40B4-BE49-F238E27FC236}">
                    <a16:creationId xmlns:a16="http://schemas.microsoft.com/office/drawing/2014/main" id="{50B02721-D6DC-E338-0D88-254CEAE2A882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3">
            <a:extLst>
              <a:ext uri="{FF2B5EF4-FFF2-40B4-BE49-F238E27FC236}">
                <a16:creationId xmlns:a16="http://schemas.microsoft.com/office/drawing/2014/main" id="{FB794465-BB33-48A9-8890-B0E02CC7720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573686" y="6303683"/>
            <a:ext cx="7044636" cy="10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s-CO" sz="2400"/>
          </a:p>
        </p:txBody>
      </p:sp>
      <p:sp>
        <p:nvSpPr>
          <p:cNvPr id="4" name="Gráfico 26">
            <a:extLst>
              <a:ext uri="{FF2B5EF4-FFF2-40B4-BE49-F238E27FC236}">
                <a16:creationId xmlns:a16="http://schemas.microsoft.com/office/drawing/2014/main" id="{C0BD8DFF-6012-0D25-F7C6-3DFCF07EF5B3}"/>
              </a:ext>
            </a:extLst>
          </p:cNvPr>
          <p:cNvSpPr txBox="1"/>
          <p:nvPr/>
        </p:nvSpPr>
        <p:spPr>
          <a:xfrm>
            <a:off x="3955003" y="2833271"/>
            <a:ext cx="4282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rPr>
              <a:t>4. </a:t>
            </a:r>
            <a:r>
              <a:rPr lang="es-CO" sz="4800" spc="-149" dirty="0">
                <a:solidFill>
                  <a:schemeClr val="bg1"/>
                </a:solidFill>
                <a:latin typeface="Montserrat Black" panose="00000A00000000000000" pitchFamily="2" charset="0"/>
                <a:sym typeface="Montserrat-Light"/>
                <a:rtl val="0"/>
              </a:rPr>
              <a:t>Usabilidad</a:t>
            </a:r>
            <a:endParaRPr lang="en-US" sz="4800" spc="-149" dirty="0">
              <a:solidFill>
                <a:schemeClr val="bg1"/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CD6E9D-BECA-E01E-6854-F98AE539184A}"/>
              </a:ext>
            </a:extLst>
          </p:cNvPr>
          <p:cNvCxnSpPr>
            <a:cxnSpLocks/>
          </p:cNvCxnSpPr>
          <p:nvPr/>
        </p:nvCxnSpPr>
        <p:spPr>
          <a:xfrm>
            <a:off x="4837083" y="3667196"/>
            <a:ext cx="2366150" cy="0"/>
          </a:xfrm>
          <a:prstGeom prst="line">
            <a:avLst/>
          </a:prstGeom>
          <a:ln w="5715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DBC41E19-B0B1-D6A8-9F39-FE6ABD3B022E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5" name="CuadroTexto 115">
              <a:extLst>
                <a:ext uri="{FF2B5EF4-FFF2-40B4-BE49-F238E27FC236}">
                  <a16:creationId xmlns:a16="http://schemas.microsoft.com/office/drawing/2014/main" id="{1D5F6947-8563-4291-F0A5-8A4B40F1B86C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8" name="Gráfico 52">
              <a:extLst>
                <a:ext uri="{FF2B5EF4-FFF2-40B4-BE49-F238E27FC236}">
                  <a16:creationId xmlns:a16="http://schemas.microsoft.com/office/drawing/2014/main" id="{CD1F99EC-E9EE-F92E-939D-F5DE36C2CFAB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10" name="Forma libre: forma 118">
                <a:extLst>
                  <a:ext uri="{FF2B5EF4-FFF2-40B4-BE49-F238E27FC236}">
                    <a16:creationId xmlns:a16="http://schemas.microsoft.com/office/drawing/2014/main" id="{DC598FBA-6E8E-3DF7-7309-E8C7F9567F2D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1" name="Forma libre: forma 121">
                <a:extLst>
                  <a:ext uri="{FF2B5EF4-FFF2-40B4-BE49-F238E27FC236}">
                    <a16:creationId xmlns:a16="http://schemas.microsoft.com/office/drawing/2014/main" id="{001FDE31-FBE5-B520-48E1-E71C15B2FCBF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2" name="Forma libre: forma 122">
                <a:extLst>
                  <a:ext uri="{FF2B5EF4-FFF2-40B4-BE49-F238E27FC236}">
                    <a16:creationId xmlns:a16="http://schemas.microsoft.com/office/drawing/2014/main" id="{599542D2-574F-B37C-8663-CB112346F28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4" name="Forma libre: forma 123">
                <a:extLst>
                  <a:ext uri="{FF2B5EF4-FFF2-40B4-BE49-F238E27FC236}">
                    <a16:creationId xmlns:a16="http://schemas.microsoft.com/office/drawing/2014/main" id="{84A0EA17-4D8B-C512-D44E-48BC94E69A63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5" name="Forma libre: forma 125">
                <a:extLst>
                  <a:ext uri="{FF2B5EF4-FFF2-40B4-BE49-F238E27FC236}">
                    <a16:creationId xmlns:a16="http://schemas.microsoft.com/office/drawing/2014/main" id="{EBFCD29E-0145-5256-3B46-3C440261F8FF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6" name="Forma libre: forma 126">
                <a:extLst>
                  <a:ext uri="{FF2B5EF4-FFF2-40B4-BE49-F238E27FC236}">
                    <a16:creationId xmlns:a16="http://schemas.microsoft.com/office/drawing/2014/main" id="{34956178-FF5B-ADA5-EB40-4CD761870DD4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7" name="Forma libre: forma 127">
                <a:extLst>
                  <a:ext uri="{FF2B5EF4-FFF2-40B4-BE49-F238E27FC236}">
                    <a16:creationId xmlns:a16="http://schemas.microsoft.com/office/drawing/2014/main" id="{90DE4B27-C00E-3D4C-5585-2280DFBD5C69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8" name="Forma libre: forma 128">
                <a:extLst>
                  <a:ext uri="{FF2B5EF4-FFF2-40B4-BE49-F238E27FC236}">
                    <a16:creationId xmlns:a16="http://schemas.microsoft.com/office/drawing/2014/main" id="{DFE2D1F0-BDC4-6D01-185B-42531A152A19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9" name="Forma libre: forma 129">
                <a:extLst>
                  <a:ext uri="{FF2B5EF4-FFF2-40B4-BE49-F238E27FC236}">
                    <a16:creationId xmlns:a16="http://schemas.microsoft.com/office/drawing/2014/main" id="{CEAAC22A-9E0D-7832-3934-ECB89B052646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426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B67FA74-1BB1-9806-B7F0-AC05CD845FF7}"/>
              </a:ext>
            </a:extLst>
          </p:cNvPr>
          <p:cNvGrpSpPr/>
          <p:nvPr/>
        </p:nvGrpSpPr>
        <p:grpSpPr>
          <a:xfrm>
            <a:off x="-5488" y="0"/>
            <a:ext cx="12190810" cy="6857330"/>
            <a:chOff x="178201" y="24897"/>
            <a:chExt cx="12190811" cy="6857330"/>
          </a:xfrm>
        </p:grpSpPr>
        <p:pic>
          <p:nvPicPr>
            <p:cNvPr id="7" name="Imagen 6" descr="Imagen que contiene edificio, tabla, grande, azul&#10;&#10;Descripción generada automáticamente">
              <a:extLst>
                <a:ext uri="{FF2B5EF4-FFF2-40B4-BE49-F238E27FC236}">
                  <a16:creationId xmlns:a16="http://schemas.microsoft.com/office/drawing/2014/main" id="{2010FC71-5CBE-561C-8CBE-ACA2BF9A9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8" b="7868"/>
            <a:stretch/>
          </p:blipFill>
          <p:spPr>
            <a:xfrm>
              <a:off x="178201" y="24897"/>
              <a:ext cx="12190811" cy="6857330"/>
            </a:xfrm>
            <a:prstGeom prst="rect">
              <a:avLst/>
            </a:prstGeom>
          </p:spPr>
        </p:pic>
        <p:sp>
          <p:nvSpPr>
            <p:cNvPr id="8" name="Gráfico 63">
              <a:extLst>
                <a:ext uri="{FF2B5EF4-FFF2-40B4-BE49-F238E27FC236}">
                  <a16:creationId xmlns:a16="http://schemas.microsoft.com/office/drawing/2014/main" id="{D571087D-F2DF-8E04-D93D-62CCCC4D2D88}"/>
                </a:ext>
              </a:extLst>
            </p:cNvPr>
            <p:cNvSpPr/>
            <p:nvPr/>
          </p:nvSpPr>
          <p:spPr>
            <a:xfrm>
              <a:off x="178201" y="24897"/>
              <a:ext cx="12190810" cy="685733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770">
                  <a:schemeClr val="bg1">
                    <a:alpha val="86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000"/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EBCA807D-A39B-6EA4-7622-1D3356A2B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2754"/>
            <a:ext cx="1160290" cy="581044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CFA4D33B-A3AD-BA7D-0762-840C88C7BB56}"/>
              </a:ext>
            </a:extLst>
          </p:cNvPr>
          <p:cNvGrpSpPr/>
          <p:nvPr/>
        </p:nvGrpSpPr>
        <p:grpSpPr>
          <a:xfrm>
            <a:off x="818475" y="2204320"/>
            <a:ext cx="5416897" cy="2579464"/>
            <a:chOff x="968482" y="1783115"/>
            <a:chExt cx="5416897" cy="2579465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1145087" y="2916477"/>
              <a:ext cx="5240292" cy="1446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El Imagotipo cuenta con dos variables principales: composición vertical y composición horizontal.</a:t>
              </a:r>
            </a:p>
            <a:p>
              <a:pPr>
                <a:lnSpc>
                  <a:spcPct val="150000"/>
                </a:lnSpc>
              </a:pPr>
              <a:endPara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Estas se pueden utilizar con las siguientes aplicaciones de color según el medio o necesidad, siendo el primero la principal opción.</a:t>
              </a:r>
              <a:endParaRPr lang="es-CO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Gráfico 26">
              <a:extLst>
                <a:ext uri="{FF2B5EF4-FFF2-40B4-BE49-F238E27FC236}">
                  <a16:creationId xmlns:a16="http://schemas.microsoft.com/office/drawing/2014/main" id="{CCA677FC-8FF9-9A6C-D5D3-8ADFA251189D}"/>
                </a:ext>
              </a:extLst>
            </p:cNvPr>
            <p:cNvSpPr txBox="1"/>
            <p:nvPr/>
          </p:nvSpPr>
          <p:spPr>
            <a:xfrm>
              <a:off x="968482" y="1783115"/>
              <a:ext cx="32317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4000" spc="-149" dirty="0">
                  <a:solidFill>
                    <a:srgbClr val="2BA8DF"/>
                  </a:solidFill>
                  <a:latin typeface="Montserrat Black" panose="00000A00000000000000" pitchFamily="2" charset="0"/>
                  <a:sym typeface="Montserrat-Light"/>
                  <a:rtl val="0"/>
                </a:rPr>
                <a:t>Variaciones</a:t>
              </a:r>
              <a:endParaRPr lang="en-US" sz="40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endParaRP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8AAA4F2B-35E0-F9B0-F8A8-E1A8AFDD457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087" y="2577308"/>
              <a:ext cx="901826" cy="0"/>
            </a:xfrm>
            <a:prstGeom prst="line">
              <a:avLst/>
            </a:prstGeom>
            <a:ln w="57150">
              <a:solidFill>
                <a:srgbClr val="2BA8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1E9227EA-80C5-6442-1793-51887721E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65" y="446596"/>
            <a:ext cx="3490290" cy="5215974"/>
          </a:xfrm>
          <a:prstGeom prst="rect">
            <a:avLst/>
          </a:prstGeom>
        </p:spPr>
      </p:pic>
      <p:sp>
        <p:nvSpPr>
          <p:cNvPr id="29" name="Marcador de número de diapositiva 19">
            <a:extLst>
              <a:ext uri="{FF2B5EF4-FFF2-40B4-BE49-F238E27FC236}">
                <a16:creationId xmlns:a16="http://schemas.microsoft.com/office/drawing/2014/main" id="{3679D28E-B59E-5F49-3C75-DAA2B76C923A}"/>
              </a:ext>
            </a:extLst>
          </p:cNvPr>
          <p:cNvSpPr txBox="1">
            <a:spLocks/>
          </p:cNvSpPr>
          <p:nvPr/>
        </p:nvSpPr>
        <p:spPr>
          <a:xfrm>
            <a:off x="8931564" y="173140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pPr/>
              <a:t>15</a:t>
            </a:fld>
            <a:endParaRPr lang="en-US" i="1">
              <a:solidFill>
                <a:schemeClr val="bg1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CA27FA0-3F17-461C-10C4-039FA3521488}"/>
              </a:ext>
            </a:extLst>
          </p:cNvPr>
          <p:cNvSpPr/>
          <p:nvPr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07D462C-D8B7-36DD-1B6E-DD84DCE18585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22" name="CuadroTexto 115">
              <a:extLst>
                <a:ext uri="{FF2B5EF4-FFF2-40B4-BE49-F238E27FC236}">
                  <a16:creationId xmlns:a16="http://schemas.microsoft.com/office/drawing/2014/main" id="{F996E167-B627-16E4-DB91-03CDE47C4F10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24" name="Gráfico 52">
              <a:extLst>
                <a:ext uri="{FF2B5EF4-FFF2-40B4-BE49-F238E27FC236}">
                  <a16:creationId xmlns:a16="http://schemas.microsoft.com/office/drawing/2014/main" id="{3BB29496-AE28-DC49-C166-B1D52B50FC24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25" name="Forma libre: forma 118">
                <a:extLst>
                  <a:ext uri="{FF2B5EF4-FFF2-40B4-BE49-F238E27FC236}">
                    <a16:creationId xmlns:a16="http://schemas.microsoft.com/office/drawing/2014/main" id="{851EABE0-2B35-1A62-4D5A-7D0891980631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0" name="Forma libre: forma 121">
                <a:extLst>
                  <a:ext uri="{FF2B5EF4-FFF2-40B4-BE49-F238E27FC236}">
                    <a16:creationId xmlns:a16="http://schemas.microsoft.com/office/drawing/2014/main" id="{42A88BA1-818F-6A9E-F6F3-6FFE45551902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1" name="Forma libre: forma 122">
                <a:extLst>
                  <a:ext uri="{FF2B5EF4-FFF2-40B4-BE49-F238E27FC236}">
                    <a16:creationId xmlns:a16="http://schemas.microsoft.com/office/drawing/2014/main" id="{329DBD10-711F-5A76-36DB-858B2FD3B9E1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2" name="Forma libre: forma 123">
                <a:extLst>
                  <a:ext uri="{FF2B5EF4-FFF2-40B4-BE49-F238E27FC236}">
                    <a16:creationId xmlns:a16="http://schemas.microsoft.com/office/drawing/2014/main" id="{1B99B8D3-819E-D61D-EC38-8FAC645F7FF7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3" name="Forma libre: forma 125">
                <a:extLst>
                  <a:ext uri="{FF2B5EF4-FFF2-40B4-BE49-F238E27FC236}">
                    <a16:creationId xmlns:a16="http://schemas.microsoft.com/office/drawing/2014/main" id="{C252F122-B78C-4B76-47E6-DAC9FC8E7231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4" name="Forma libre: forma 126">
                <a:extLst>
                  <a:ext uri="{FF2B5EF4-FFF2-40B4-BE49-F238E27FC236}">
                    <a16:creationId xmlns:a16="http://schemas.microsoft.com/office/drawing/2014/main" id="{6CB05137-4A3F-1331-2C60-0DA62F7B48FF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5" name="Forma libre: forma 127">
                <a:extLst>
                  <a:ext uri="{FF2B5EF4-FFF2-40B4-BE49-F238E27FC236}">
                    <a16:creationId xmlns:a16="http://schemas.microsoft.com/office/drawing/2014/main" id="{BB71673E-B5AA-5478-EB00-474B495D3B8C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6" name="Forma libre: forma 128">
                <a:extLst>
                  <a:ext uri="{FF2B5EF4-FFF2-40B4-BE49-F238E27FC236}">
                    <a16:creationId xmlns:a16="http://schemas.microsoft.com/office/drawing/2014/main" id="{9CFEB168-46B6-0D3A-D9BF-9558983750FC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7" name="Forma libre: forma 129">
                <a:extLst>
                  <a:ext uri="{FF2B5EF4-FFF2-40B4-BE49-F238E27FC236}">
                    <a16:creationId xmlns:a16="http://schemas.microsoft.com/office/drawing/2014/main" id="{F30A04D8-71DA-0A10-3DBD-80233E4F4DFC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3322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B67FA74-1BB1-9806-B7F0-AC05CD845FF7}"/>
              </a:ext>
            </a:extLst>
          </p:cNvPr>
          <p:cNvGrpSpPr/>
          <p:nvPr/>
        </p:nvGrpSpPr>
        <p:grpSpPr>
          <a:xfrm>
            <a:off x="-5488" y="0"/>
            <a:ext cx="12190810" cy="6857330"/>
            <a:chOff x="178201" y="24897"/>
            <a:chExt cx="12190811" cy="6857330"/>
          </a:xfrm>
        </p:grpSpPr>
        <p:pic>
          <p:nvPicPr>
            <p:cNvPr id="7" name="Imagen 6" descr="Imagen que contiene edificio, tabla, grande, azul&#10;&#10;Descripción generada automáticamente">
              <a:extLst>
                <a:ext uri="{FF2B5EF4-FFF2-40B4-BE49-F238E27FC236}">
                  <a16:creationId xmlns:a16="http://schemas.microsoft.com/office/drawing/2014/main" id="{2010FC71-5CBE-561C-8CBE-ACA2BF9A9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8" b="7868"/>
            <a:stretch/>
          </p:blipFill>
          <p:spPr>
            <a:xfrm>
              <a:off x="178201" y="24897"/>
              <a:ext cx="12190811" cy="6857330"/>
            </a:xfrm>
            <a:prstGeom prst="rect">
              <a:avLst/>
            </a:prstGeom>
          </p:spPr>
        </p:pic>
        <p:sp>
          <p:nvSpPr>
            <p:cNvPr id="8" name="Gráfico 63">
              <a:extLst>
                <a:ext uri="{FF2B5EF4-FFF2-40B4-BE49-F238E27FC236}">
                  <a16:creationId xmlns:a16="http://schemas.microsoft.com/office/drawing/2014/main" id="{D571087D-F2DF-8E04-D93D-62CCCC4D2D88}"/>
                </a:ext>
              </a:extLst>
            </p:cNvPr>
            <p:cNvSpPr/>
            <p:nvPr/>
          </p:nvSpPr>
          <p:spPr>
            <a:xfrm>
              <a:off x="178201" y="24897"/>
              <a:ext cx="12190810" cy="685733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770">
                  <a:schemeClr val="bg1">
                    <a:alpha val="86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000"/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EBCA807D-A39B-6EA4-7622-1D3356A2B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2754"/>
            <a:ext cx="1160290" cy="581044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694A9EEB-F150-8137-CC7B-A42E4628970B}"/>
              </a:ext>
            </a:extLst>
          </p:cNvPr>
          <p:cNvGrpSpPr/>
          <p:nvPr/>
        </p:nvGrpSpPr>
        <p:grpSpPr>
          <a:xfrm>
            <a:off x="785994" y="1983422"/>
            <a:ext cx="5274150" cy="2465244"/>
            <a:chOff x="785995" y="2286515"/>
            <a:chExt cx="5274149" cy="2465245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838982" y="3582657"/>
              <a:ext cx="5221162" cy="1169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Estas son las variables para aplicaciones sobre fondos de color.</a:t>
              </a:r>
            </a:p>
            <a:p>
              <a:pPr>
                <a:lnSpc>
                  <a:spcPct val="150000"/>
                </a:lnSpc>
              </a:pPr>
              <a:endPara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Estas se pueden utilizar con las siguientes aplicaciones</a:t>
              </a:r>
            </a:p>
            <a:p>
              <a:pPr>
                <a:lnSpc>
                  <a:spcPct val="150000"/>
                </a:lnSpc>
              </a:pP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de color según el medio o necesidad.</a:t>
              </a:r>
              <a:endParaRPr lang="es-CO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4FDCA02-ACED-A424-ECBB-48DA95C6EC0B}"/>
                </a:ext>
              </a:extLst>
            </p:cNvPr>
            <p:cNvGrpSpPr/>
            <p:nvPr/>
          </p:nvGrpSpPr>
          <p:grpSpPr>
            <a:xfrm>
              <a:off x="785995" y="2286515"/>
              <a:ext cx="3531671" cy="1033093"/>
              <a:chOff x="785995" y="2286515"/>
              <a:chExt cx="3531671" cy="1033093"/>
            </a:xfrm>
          </p:grpSpPr>
          <p:sp>
            <p:nvSpPr>
              <p:cNvPr id="4" name="Gráfico 26">
                <a:extLst>
                  <a:ext uri="{FF2B5EF4-FFF2-40B4-BE49-F238E27FC236}">
                    <a16:creationId xmlns:a16="http://schemas.microsoft.com/office/drawing/2014/main" id="{CCA677FC-8FF9-9A6C-D5D3-8ADFA251189D}"/>
                  </a:ext>
                </a:extLst>
              </p:cNvPr>
              <p:cNvSpPr txBox="1"/>
              <p:nvPr/>
            </p:nvSpPr>
            <p:spPr>
              <a:xfrm>
                <a:off x="785995" y="2286515"/>
                <a:ext cx="353167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O" sz="4000" spc="-149">
                    <a:solidFill>
                      <a:srgbClr val="2BA8DF"/>
                    </a:solidFill>
                    <a:latin typeface="Montserrat Black" panose="00000A00000000000000" pitchFamily="2" charset="0"/>
                    <a:sym typeface="Montserrat-Light"/>
                    <a:rtl val="0"/>
                  </a:rPr>
                  <a:t>Aplicaciones</a:t>
                </a:r>
                <a:endParaRPr lang="en-US" sz="4000" spc="-149">
                  <a:solidFill>
                    <a:srgbClr val="2BA8DF"/>
                  </a:solidFill>
                  <a:latin typeface="Montserrat Black" panose="00000A00000000000000" pitchFamily="2" charset="0"/>
                  <a:sym typeface="Montserrat-Light"/>
                  <a:rtl val="0"/>
                </a:endParaRPr>
              </a:p>
            </p:txBody>
          </p: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AAA4F2B-35E0-F9B0-F8A8-E1A8AFDD4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283" y="3319608"/>
                <a:ext cx="901826" cy="0"/>
              </a:xfrm>
              <a:prstGeom prst="line">
                <a:avLst/>
              </a:prstGeom>
              <a:ln w="38100">
                <a:solidFill>
                  <a:srgbClr val="2BA8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59F4382-24E4-B1CB-2314-DF5E1B94E911}"/>
                  </a:ext>
                </a:extLst>
              </p:cNvPr>
              <p:cNvSpPr txBox="1"/>
              <p:nvPr/>
            </p:nvSpPr>
            <p:spPr>
              <a:xfrm>
                <a:off x="786764" y="2872483"/>
                <a:ext cx="2552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b="1" spc="-149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anose="00000500000000000000" pitchFamily="2" charset="0"/>
                  </a:rPr>
                  <a:t>Sobre fondos de color</a:t>
                </a:r>
              </a:p>
            </p:txBody>
          </p:sp>
        </p:grp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2ABDDCB7-B7F3-793C-0291-805C16A1B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03" y="722838"/>
            <a:ext cx="3797164" cy="5048789"/>
          </a:xfrm>
          <a:prstGeom prst="rect">
            <a:avLst/>
          </a:prstGeom>
        </p:spPr>
      </p:pic>
      <p:sp>
        <p:nvSpPr>
          <p:cNvPr id="25" name="Marcador de número de diapositiva 19">
            <a:extLst>
              <a:ext uri="{FF2B5EF4-FFF2-40B4-BE49-F238E27FC236}">
                <a16:creationId xmlns:a16="http://schemas.microsoft.com/office/drawing/2014/main" id="{311A6575-AA21-9BDA-DEC5-54C5B8A5A33F}"/>
              </a:ext>
            </a:extLst>
          </p:cNvPr>
          <p:cNvSpPr txBox="1">
            <a:spLocks/>
          </p:cNvSpPr>
          <p:nvPr/>
        </p:nvSpPr>
        <p:spPr>
          <a:xfrm>
            <a:off x="8931564" y="173140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pPr/>
              <a:t>16</a:t>
            </a:fld>
            <a:endParaRPr lang="en-US" i="1">
              <a:solidFill>
                <a:schemeClr val="bg1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4BF1CB4-7A94-6E71-DDAB-284649814293}"/>
              </a:ext>
            </a:extLst>
          </p:cNvPr>
          <p:cNvSpPr/>
          <p:nvPr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975910C-53E8-9419-4630-2CCD2C35070E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29" name="CuadroTexto 115">
              <a:extLst>
                <a:ext uri="{FF2B5EF4-FFF2-40B4-BE49-F238E27FC236}">
                  <a16:creationId xmlns:a16="http://schemas.microsoft.com/office/drawing/2014/main" id="{A1B4AB7F-525F-A38E-E604-9319592446F8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30" name="Gráfico 52">
              <a:extLst>
                <a:ext uri="{FF2B5EF4-FFF2-40B4-BE49-F238E27FC236}">
                  <a16:creationId xmlns:a16="http://schemas.microsoft.com/office/drawing/2014/main" id="{655019DB-FD3F-D092-AF4F-8981A64C8C0D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31" name="Forma libre: forma 118">
                <a:extLst>
                  <a:ext uri="{FF2B5EF4-FFF2-40B4-BE49-F238E27FC236}">
                    <a16:creationId xmlns:a16="http://schemas.microsoft.com/office/drawing/2014/main" id="{B960F3C9-A871-490C-4786-91D44FD83517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2" name="Forma libre: forma 121">
                <a:extLst>
                  <a:ext uri="{FF2B5EF4-FFF2-40B4-BE49-F238E27FC236}">
                    <a16:creationId xmlns:a16="http://schemas.microsoft.com/office/drawing/2014/main" id="{BEDC1897-8541-4BCB-4053-64D8A38C173C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3" name="Forma libre: forma 122">
                <a:extLst>
                  <a:ext uri="{FF2B5EF4-FFF2-40B4-BE49-F238E27FC236}">
                    <a16:creationId xmlns:a16="http://schemas.microsoft.com/office/drawing/2014/main" id="{CC5CC7AA-C912-79B4-9E8F-DE4B54118F7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4" name="Forma libre: forma 123">
                <a:extLst>
                  <a:ext uri="{FF2B5EF4-FFF2-40B4-BE49-F238E27FC236}">
                    <a16:creationId xmlns:a16="http://schemas.microsoft.com/office/drawing/2014/main" id="{125D36D6-BA96-491F-827A-5DA69953EF11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5" name="Forma libre: forma 125">
                <a:extLst>
                  <a:ext uri="{FF2B5EF4-FFF2-40B4-BE49-F238E27FC236}">
                    <a16:creationId xmlns:a16="http://schemas.microsoft.com/office/drawing/2014/main" id="{E43DF057-29A3-5222-1061-9655DB8DDDBA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6" name="Forma libre: forma 126">
                <a:extLst>
                  <a:ext uri="{FF2B5EF4-FFF2-40B4-BE49-F238E27FC236}">
                    <a16:creationId xmlns:a16="http://schemas.microsoft.com/office/drawing/2014/main" id="{70D15F2F-8C6D-007E-E87D-3BF6C8BA3229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7" name="Forma libre: forma 127">
                <a:extLst>
                  <a:ext uri="{FF2B5EF4-FFF2-40B4-BE49-F238E27FC236}">
                    <a16:creationId xmlns:a16="http://schemas.microsoft.com/office/drawing/2014/main" id="{92051736-5293-02F3-6435-B6CCBD0F3FF2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8" name="Forma libre: forma 128">
                <a:extLst>
                  <a:ext uri="{FF2B5EF4-FFF2-40B4-BE49-F238E27FC236}">
                    <a16:creationId xmlns:a16="http://schemas.microsoft.com/office/drawing/2014/main" id="{0311435A-E54E-D651-B9AB-536BB2AAD5E8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9" name="Forma libre: forma 129">
                <a:extLst>
                  <a:ext uri="{FF2B5EF4-FFF2-40B4-BE49-F238E27FC236}">
                    <a16:creationId xmlns:a16="http://schemas.microsoft.com/office/drawing/2014/main" id="{4E747654-3A58-E382-52D4-556A27830AC2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3664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B67FA74-1BB1-9806-B7F0-AC05CD845FF7}"/>
              </a:ext>
            </a:extLst>
          </p:cNvPr>
          <p:cNvGrpSpPr/>
          <p:nvPr/>
        </p:nvGrpSpPr>
        <p:grpSpPr>
          <a:xfrm>
            <a:off x="-5488" y="0"/>
            <a:ext cx="12190810" cy="6857330"/>
            <a:chOff x="178201" y="24897"/>
            <a:chExt cx="12190811" cy="6857330"/>
          </a:xfrm>
        </p:grpSpPr>
        <p:pic>
          <p:nvPicPr>
            <p:cNvPr id="7" name="Imagen 6" descr="Imagen que contiene edificio, tabla, grande, azul&#10;&#10;Descripción generada automáticamente">
              <a:extLst>
                <a:ext uri="{FF2B5EF4-FFF2-40B4-BE49-F238E27FC236}">
                  <a16:creationId xmlns:a16="http://schemas.microsoft.com/office/drawing/2014/main" id="{2010FC71-5CBE-561C-8CBE-ACA2BF9A9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8" b="7868"/>
            <a:stretch/>
          </p:blipFill>
          <p:spPr>
            <a:xfrm>
              <a:off x="178201" y="24897"/>
              <a:ext cx="12190811" cy="6857330"/>
            </a:xfrm>
            <a:prstGeom prst="rect">
              <a:avLst/>
            </a:prstGeom>
          </p:spPr>
        </p:pic>
        <p:sp>
          <p:nvSpPr>
            <p:cNvPr id="8" name="Gráfico 63">
              <a:extLst>
                <a:ext uri="{FF2B5EF4-FFF2-40B4-BE49-F238E27FC236}">
                  <a16:creationId xmlns:a16="http://schemas.microsoft.com/office/drawing/2014/main" id="{D571087D-F2DF-8E04-D93D-62CCCC4D2D88}"/>
                </a:ext>
              </a:extLst>
            </p:cNvPr>
            <p:cNvSpPr/>
            <p:nvPr/>
          </p:nvSpPr>
          <p:spPr>
            <a:xfrm>
              <a:off x="178201" y="24897"/>
              <a:ext cx="12190810" cy="685733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770">
                  <a:schemeClr val="bg1">
                    <a:alpha val="86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000"/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EBCA807D-A39B-6EA4-7622-1D3356A2B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2754"/>
            <a:ext cx="1160290" cy="581044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694A9EEB-F150-8137-CC7B-A42E4628970B}"/>
              </a:ext>
            </a:extLst>
          </p:cNvPr>
          <p:cNvGrpSpPr/>
          <p:nvPr/>
        </p:nvGrpSpPr>
        <p:grpSpPr>
          <a:xfrm>
            <a:off x="694372" y="2099043"/>
            <a:ext cx="5265013" cy="2480257"/>
            <a:chOff x="725015" y="3146888"/>
            <a:chExt cx="5265013" cy="2480258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768865" y="4735042"/>
              <a:ext cx="5221163" cy="892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Estas son </a:t>
              </a:r>
              <a:r>
                <a:rPr lang="es-ES" sz="12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diferentes posiciones y proporciones </a:t>
              </a: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que se pueden aplicar al logo en los diferentes tipos de </a:t>
              </a:r>
              <a:r>
                <a:rPr lang="es-ES" sz="12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portadas de presentaciones.</a:t>
              </a:r>
              <a:endParaRPr lang="es-CO" sz="12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4FDCA02-ACED-A424-ECBB-48DA95C6EC0B}"/>
                </a:ext>
              </a:extLst>
            </p:cNvPr>
            <p:cNvGrpSpPr/>
            <p:nvPr/>
          </p:nvGrpSpPr>
          <p:grpSpPr>
            <a:xfrm>
              <a:off x="725015" y="3146888"/>
              <a:ext cx="2659254" cy="1116052"/>
              <a:chOff x="725015" y="3146888"/>
              <a:chExt cx="2659254" cy="1116052"/>
            </a:xfrm>
          </p:grpSpPr>
          <p:sp>
            <p:nvSpPr>
              <p:cNvPr id="4" name="Gráfico 26">
                <a:extLst>
                  <a:ext uri="{FF2B5EF4-FFF2-40B4-BE49-F238E27FC236}">
                    <a16:creationId xmlns:a16="http://schemas.microsoft.com/office/drawing/2014/main" id="{CCA677FC-8FF9-9A6C-D5D3-8ADFA251189D}"/>
                  </a:ext>
                </a:extLst>
              </p:cNvPr>
              <p:cNvSpPr txBox="1"/>
              <p:nvPr/>
            </p:nvSpPr>
            <p:spPr>
              <a:xfrm>
                <a:off x="725015" y="3146888"/>
                <a:ext cx="2659254" cy="1080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s-CO" sz="4000" spc="-149">
                    <a:solidFill>
                      <a:srgbClr val="2BA8DF"/>
                    </a:solidFill>
                    <a:latin typeface="Montserrat Black" panose="00000A00000000000000" pitchFamily="2" charset="0"/>
                    <a:sym typeface="Montserrat-Light"/>
                    <a:rtl val="0"/>
                  </a:rPr>
                  <a:t>Usos</a:t>
                </a:r>
              </a:p>
              <a:p>
                <a:pPr>
                  <a:lnSpc>
                    <a:spcPct val="80000"/>
                  </a:lnSpc>
                </a:pPr>
                <a:r>
                  <a:rPr lang="es-CO" sz="4000" spc="-149">
                    <a:solidFill>
                      <a:srgbClr val="2BA8DF"/>
                    </a:solidFill>
                    <a:latin typeface="Montserrat Black" panose="00000A00000000000000" pitchFamily="2" charset="0"/>
                    <a:sym typeface="Montserrat-Light"/>
                    <a:rtl val="0"/>
                  </a:rPr>
                  <a:t>correctos</a:t>
                </a:r>
                <a:endParaRPr lang="en-US" sz="4000" spc="-149">
                  <a:solidFill>
                    <a:srgbClr val="2BA8DF"/>
                  </a:solidFill>
                  <a:latin typeface="Montserrat Black" panose="00000A00000000000000" pitchFamily="2" charset="0"/>
                  <a:sym typeface="Montserrat-Light"/>
                  <a:rtl val="0"/>
                </a:endParaRPr>
              </a:p>
            </p:txBody>
          </p: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AAA4F2B-35E0-F9B0-F8A8-E1A8AFDD4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077" y="4262940"/>
                <a:ext cx="1521618" cy="0"/>
              </a:xfrm>
              <a:prstGeom prst="line">
                <a:avLst/>
              </a:prstGeom>
              <a:ln w="38100">
                <a:solidFill>
                  <a:srgbClr val="2BA8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Marcador de número de diapositiva 19">
            <a:extLst>
              <a:ext uri="{FF2B5EF4-FFF2-40B4-BE49-F238E27FC236}">
                <a16:creationId xmlns:a16="http://schemas.microsoft.com/office/drawing/2014/main" id="{62F41266-F45E-5EB7-6C1C-C3EBB3D8B1B6}"/>
              </a:ext>
            </a:extLst>
          </p:cNvPr>
          <p:cNvSpPr txBox="1">
            <a:spLocks/>
          </p:cNvSpPr>
          <p:nvPr/>
        </p:nvSpPr>
        <p:spPr>
          <a:xfrm>
            <a:off x="8931564" y="173140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pPr/>
              <a:t>17</a:t>
            </a:fld>
            <a:endParaRPr lang="en-US" i="1">
              <a:solidFill>
                <a:schemeClr val="bg1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4B911D-3084-ECF4-30D2-D956DFF99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9" y="1009056"/>
            <a:ext cx="5221161" cy="4529526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468568B2-6166-B52E-FFEA-1A76BB6A4AB5}"/>
              </a:ext>
            </a:extLst>
          </p:cNvPr>
          <p:cNvSpPr/>
          <p:nvPr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C59BF13-9861-FDA1-6A7C-6681910C8ED5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26" name="CuadroTexto 115">
              <a:extLst>
                <a:ext uri="{FF2B5EF4-FFF2-40B4-BE49-F238E27FC236}">
                  <a16:creationId xmlns:a16="http://schemas.microsoft.com/office/drawing/2014/main" id="{4366535D-EE56-B229-BF8A-954B0C4B24C7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27" name="Gráfico 52">
              <a:extLst>
                <a:ext uri="{FF2B5EF4-FFF2-40B4-BE49-F238E27FC236}">
                  <a16:creationId xmlns:a16="http://schemas.microsoft.com/office/drawing/2014/main" id="{A7A59091-1998-72CA-73D4-7F6605C92B83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29" name="Forma libre: forma 118">
                <a:extLst>
                  <a:ext uri="{FF2B5EF4-FFF2-40B4-BE49-F238E27FC236}">
                    <a16:creationId xmlns:a16="http://schemas.microsoft.com/office/drawing/2014/main" id="{2DFE581B-FF66-008F-1D47-59CCA1978D5E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0" name="Forma libre: forma 121">
                <a:extLst>
                  <a:ext uri="{FF2B5EF4-FFF2-40B4-BE49-F238E27FC236}">
                    <a16:creationId xmlns:a16="http://schemas.microsoft.com/office/drawing/2014/main" id="{A9347A52-0839-3A52-6397-FBA09FB9575D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1" name="Forma libre: forma 122">
                <a:extLst>
                  <a:ext uri="{FF2B5EF4-FFF2-40B4-BE49-F238E27FC236}">
                    <a16:creationId xmlns:a16="http://schemas.microsoft.com/office/drawing/2014/main" id="{D7E430E1-4BDF-C51C-0C6B-DD507987EC4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3" name="Forma libre: forma 123">
                <a:extLst>
                  <a:ext uri="{FF2B5EF4-FFF2-40B4-BE49-F238E27FC236}">
                    <a16:creationId xmlns:a16="http://schemas.microsoft.com/office/drawing/2014/main" id="{EF3F6D19-FDD7-2D92-BEDD-30A74C18A8B6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4" name="Forma libre: forma 125">
                <a:extLst>
                  <a:ext uri="{FF2B5EF4-FFF2-40B4-BE49-F238E27FC236}">
                    <a16:creationId xmlns:a16="http://schemas.microsoft.com/office/drawing/2014/main" id="{E1F63104-89BE-3416-3D96-6FFA0B16463E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5" name="Forma libre: forma 126">
                <a:extLst>
                  <a:ext uri="{FF2B5EF4-FFF2-40B4-BE49-F238E27FC236}">
                    <a16:creationId xmlns:a16="http://schemas.microsoft.com/office/drawing/2014/main" id="{BB301415-D161-381D-35D4-09E2954CFD75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6" name="Forma libre: forma 127">
                <a:extLst>
                  <a:ext uri="{FF2B5EF4-FFF2-40B4-BE49-F238E27FC236}">
                    <a16:creationId xmlns:a16="http://schemas.microsoft.com/office/drawing/2014/main" id="{F30F5478-26EB-FD7F-A43B-FBDBD11AA2B3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7" name="Forma libre: forma 128">
                <a:extLst>
                  <a:ext uri="{FF2B5EF4-FFF2-40B4-BE49-F238E27FC236}">
                    <a16:creationId xmlns:a16="http://schemas.microsoft.com/office/drawing/2014/main" id="{BDA38A1C-6CE9-8C54-A9C5-FE8D57352AA9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8" name="Forma libre: forma 129">
                <a:extLst>
                  <a:ext uri="{FF2B5EF4-FFF2-40B4-BE49-F238E27FC236}">
                    <a16:creationId xmlns:a16="http://schemas.microsoft.com/office/drawing/2014/main" id="{CDAF8590-C97D-8501-1D44-3832E4443DE9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020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B67FA74-1BB1-9806-B7F0-AC05CD845FF7}"/>
              </a:ext>
            </a:extLst>
          </p:cNvPr>
          <p:cNvGrpSpPr/>
          <p:nvPr/>
        </p:nvGrpSpPr>
        <p:grpSpPr>
          <a:xfrm>
            <a:off x="-5488" y="0"/>
            <a:ext cx="12190810" cy="6857330"/>
            <a:chOff x="178201" y="24897"/>
            <a:chExt cx="12190811" cy="6857330"/>
          </a:xfrm>
        </p:grpSpPr>
        <p:pic>
          <p:nvPicPr>
            <p:cNvPr id="7" name="Imagen 6" descr="Imagen que contiene edificio, tabla, grande, azul&#10;&#10;Descripción generada automáticamente">
              <a:extLst>
                <a:ext uri="{FF2B5EF4-FFF2-40B4-BE49-F238E27FC236}">
                  <a16:creationId xmlns:a16="http://schemas.microsoft.com/office/drawing/2014/main" id="{2010FC71-5CBE-561C-8CBE-ACA2BF9A9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8" b="7868"/>
            <a:stretch/>
          </p:blipFill>
          <p:spPr>
            <a:xfrm>
              <a:off x="178201" y="24897"/>
              <a:ext cx="12190811" cy="6857330"/>
            </a:xfrm>
            <a:prstGeom prst="rect">
              <a:avLst/>
            </a:prstGeom>
          </p:spPr>
        </p:pic>
        <p:sp>
          <p:nvSpPr>
            <p:cNvPr id="8" name="Gráfico 63">
              <a:extLst>
                <a:ext uri="{FF2B5EF4-FFF2-40B4-BE49-F238E27FC236}">
                  <a16:creationId xmlns:a16="http://schemas.microsoft.com/office/drawing/2014/main" id="{D571087D-F2DF-8E04-D93D-62CCCC4D2D88}"/>
                </a:ext>
              </a:extLst>
            </p:cNvPr>
            <p:cNvSpPr/>
            <p:nvPr/>
          </p:nvSpPr>
          <p:spPr>
            <a:xfrm>
              <a:off x="178201" y="24897"/>
              <a:ext cx="12190810" cy="685733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770">
                  <a:schemeClr val="bg1">
                    <a:alpha val="86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000"/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EBCA807D-A39B-6EA4-7622-1D3356A2B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2754"/>
            <a:ext cx="1160290" cy="581044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694A9EEB-F150-8137-CC7B-A42E4628970B}"/>
              </a:ext>
            </a:extLst>
          </p:cNvPr>
          <p:cNvGrpSpPr/>
          <p:nvPr/>
        </p:nvGrpSpPr>
        <p:grpSpPr>
          <a:xfrm>
            <a:off x="685982" y="1225502"/>
            <a:ext cx="5390668" cy="4406999"/>
            <a:chOff x="725015" y="3146888"/>
            <a:chExt cx="5390668" cy="4407000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847388" y="4445793"/>
              <a:ext cx="5268295" cy="3108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2BA8DF"/>
                </a:buClr>
              </a:pPr>
              <a:r>
                <a:rPr lang="es-E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Sobre imágenes el logo se puede usar con estas dos opciones</a:t>
              </a:r>
            </a:p>
            <a:p>
              <a:pPr marL="171444" indent="-171444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endParaRPr lang="es-E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  <a:p>
              <a:pPr marL="285740" indent="-285740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r>
                <a:rPr lang="es-E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Sobre fotografías con fondo blanco o claro: 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En estos casos se verá muy bien el logo principal, ya que el fondo permite que contraste y se vea legible.</a:t>
              </a:r>
            </a:p>
            <a:p>
              <a:pPr marL="285740" indent="-285740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endParaRPr lang="es-E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  <a:p>
              <a:pPr marL="285740" indent="-285740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r>
                <a:rPr lang="es-E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Sobre fotografías con elementos en el fondo: 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Estas son de más cuidado porque se debe encontrar un espacio que permita que el logo, en su versión blanca, contraste y sea legible.  Adicionalmente, es necesario oscurecer la fotografía un poco, como se ve en el ejemplo.</a:t>
              </a: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4FDCA02-ACED-A424-ECBB-48DA95C6EC0B}"/>
                </a:ext>
              </a:extLst>
            </p:cNvPr>
            <p:cNvGrpSpPr/>
            <p:nvPr/>
          </p:nvGrpSpPr>
          <p:grpSpPr>
            <a:xfrm>
              <a:off x="725015" y="3146888"/>
              <a:ext cx="2659254" cy="1099274"/>
              <a:chOff x="725015" y="3146888"/>
              <a:chExt cx="2659254" cy="1099274"/>
            </a:xfrm>
          </p:grpSpPr>
          <p:sp>
            <p:nvSpPr>
              <p:cNvPr id="4" name="Gráfico 26">
                <a:extLst>
                  <a:ext uri="{FF2B5EF4-FFF2-40B4-BE49-F238E27FC236}">
                    <a16:creationId xmlns:a16="http://schemas.microsoft.com/office/drawing/2014/main" id="{CCA677FC-8FF9-9A6C-D5D3-8ADFA251189D}"/>
                  </a:ext>
                </a:extLst>
              </p:cNvPr>
              <p:cNvSpPr txBox="1"/>
              <p:nvPr/>
            </p:nvSpPr>
            <p:spPr>
              <a:xfrm>
                <a:off x="725015" y="3146888"/>
                <a:ext cx="2659254" cy="10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s-CO" sz="4000" spc="-149" dirty="0">
                    <a:solidFill>
                      <a:srgbClr val="2BA8DF"/>
                    </a:solidFill>
                    <a:latin typeface="Montserrat Black" panose="00000A00000000000000" pitchFamily="2" charset="0"/>
                    <a:sym typeface="Montserrat-Light"/>
                    <a:rtl val="0"/>
                  </a:rPr>
                  <a:t>Usos</a:t>
                </a:r>
              </a:p>
              <a:p>
                <a:pPr>
                  <a:lnSpc>
                    <a:spcPct val="80000"/>
                  </a:lnSpc>
                </a:pPr>
                <a:r>
                  <a:rPr lang="es-CO" sz="4000" spc="-149" dirty="0">
                    <a:solidFill>
                      <a:srgbClr val="2BA8DF"/>
                    </a:solidFill>
                    <a:latin typeface="Montserrat Black" panose="00000A00000000000000" pitchFamily="2" charset="0"/>
                    <a:sym typeface="Montserrat-Light"/>
                    <a:rtl val="0"/>
                  </a:rPr>
                  <a:t>correctos</a:t>
                </a:r>
                <a:endParaRPr lang="en-US" sz="4000" spc="-149" dirty="0">
                  <a:solidFill>
                    <a:srgbClr val="2BA8DF"/>
                  </a:solidFill>
                  <a:latin typeface="Montserrat Black" panose="00000A00000000000000" pitchFamily="2" charset="0"/>
                  <a:sym typeface="Montserrat-Light"/>
                  <a:rtl val="0"/>
                </a:endParaRPr>
              </a:p>
            </p:txBody>
          </p: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AAA4F2B-35E0-F9B0-F8A8-E1A8AFDD4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077" y="4246162"/>
                <a:ext cx="1521618" cy="0"/>
              </a:xfrm>
              <a:prstGeom prst="line">
                <a:avLst/>
              </a:prstGeom>
              <a:ln w="38100">
                <a:solidFill>
                  <a:srgbClr val="2BA8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Marcador de número de diapositiva 19">
            <a:extLst>
              <a:ext uri="{FF2B5EF4-FFF2-40B4-BE49-F238E27FC236}">
                <a16:creationId xmlns:a16="http://schemas.microsoft.com/office/drawing/2014/main" id="{62F41266-F45E-5EB7-6C1C-C3EBB3D8B1B6}"/>
              </a:ext>
            </a:extLst>
          </p:cNvPr>
          <p:cNvSpPr txBox="1">
            <a:spLocks/>
          </p:cNvSpPr>
          <p:nvPr/>
        </p:nvSpPr>
        <p:spPr>
          <a:xfrm>
            <a:off x="8931564" y="173140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pPr/>
              <a:t>18</a:t>
            </a:fld>
            <a:endParaRPr lang="en-US" i="1">
              <a:solidFill>
                <a:schemeClr val="bg1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4785F23-CBA3-4CD9-948D-B3BFAEA4E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52" y="381484"/>
            <a:ext cx="4984993" cy="591364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3DE81DD-8C24-F347-AB5B-913C24FC34F0}"/>
              </a:ext>
            </a:extLst>
          </p:cNvPr>
          <p:cNvSpPr/>
          <p:nvPr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4DC2E60-988C-8FCE-848A-794D8ECA25C6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26" name="CuadroTexto 115">
              <a:extLst>
                <a:ext uri="{FF2B5EF4-FFF2-40B4-BE49-F238E27FC236}">
                  <a16:creationId xmlns:a16="http://schemas.microsoft.com/office/drawing/2014/main" id="{C40601B8-D90D-4344-23F8-F101DD058D13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27" name="Gráfico 52">
              <a:extLst>
                <a:ext uri="{FF2B5EF4-FFF2-40B4-BE49-F238E27FC236}">
                  <a16:creationId xmlns:a16="http://schemas.microsoft.com/office/drawing/2014/main" id="{789CEAAB-4EFE-AA7E-55F3-5E3092231036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29" name="Forma libre: forma 118">
                <a:extLst>
                  <a:ext uri="{FF2B5EF4-FFF2-40B4-BE49-F238E27FC236}">
                    <a16:creationId xmlns:a16="http://schemas.microsoft.com/office/drawing/2014/main" id="{39A854DD-09F1-6AE0-07BB-FACC14790A1F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0" name="Forma libre: forma 121">
                <a:extLst>
                  <a:ext uri="{FF2B5EF4-FFF2-40B4-BE49-F238E27FC236}">
                    <a16:creationId xmlns:a16="http://schemas.microsoft.com/office/drawing/2014/main" id="{AA8249D1-33F9-7AC3-C5CB-52F65BCCA819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1" name="Forma libre: forma 122">
                <a:extLst>
                  <a:ext uri="{FF2B5EF4-FFF2-40B4-BE49-F238E27FC236}">
                    <a16:creationId xmlns:a16="http://schemas.microsoft.com/office/drawing/2014/main" id="{0AE6B092-45D6-2324-68F3-E96C6EC51D68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3" name="Forma libre: forma 123">
                <a:extLst>
                  <a:ext uri="{FF2B5EF4-FFF2-40B4-BE49-F238E27FC236}">
                    <a16:creationId xmlns:a16="http://schemas.microsoft.com/office/drawing/2014/main" id="{B33FB78A-C6C0-C393-A96B-DB10857061C8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4" name="Forma libre: forma 125">
                <a:extLst>
                  <a:ext uri="{FF2B5EF4-FFF2-40B4-BE49-F238E27FC236}">
                    <a16:creationId xmlns:a16="http://schemas.microsoft.com/office/drawing/2014/main" id="{57C5331C-DDDD-0963-87DD-1BD8F09156CE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5" name="Forma libre: forma 126">
                <a:extLst>
                  <a:ext uri="{FF2B5EF4-FFF2-40B4-BE49-F238E27FC236}">
                    <a16:creationId xmlns:a16="http://schemas.microsoft.com/office/drawing/2014/main" id="{D5125B6C-83CE-8C7F-1BE8-1B7FBFDDF2DC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6" name="Forma libre: forma 127">
                <a:extLst>
                  <a:ext uri="{FF2B5EF4-FFF2-40B4-BE49-F238E27FC236}">
                    <a16:creationId xmlns:a16="http://schemas.microsoft.com/office/drawing/2014/main" id="{85E2D4FC-B037-0884-761C-D64FF89BF9B2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7" name="Forma libre: forma 128">
                <a:extLst>
                  <a:ext uri="{FF2B5EF4-FFF2-40B4-BE49-F238E27FC236}">
                    <a16:creationId xmlns:a16="http://schemas.microsoft.com/office/drawing/2014/main" id="{8083ED8A-6BD6-8A81-EF62-E23EE3C36A54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8" name="Forma libre: forma 129">
                <a:extLst>
                  <a:ext uri="{FF2B5EF4-FFF2-40B4-BE49-F238E27FC236}">
                    <a16:creationId xmlns:a16="http://schemas.microsoft.com/office/drawing/2014/main" id="{D84A05FA-461F-9545-A406-4E61E9E35961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8604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B67FA74-1BB1-9806-B7F0-AC05CD845FF7}"/>
              </a:ext>
            </a:extLst>
          </p:cNvPr>
          <p:cNvGrpSpPr/>
          <p:nvPr/>
        </p:nvGrpSpPr>
        <p:grpSpPr>
          <a:xfrm>
            <a:off x="-5488" y="0"/>
            <a:ext cx="12190810" cy="6857330"/>
            <a:chOff x="178201" y="24897"/>
            <a:chExt cx="12190811" cy="6857330"/>
          </a:xfrm>
        </p:grpSpPr>
        <p:pic>
          <p:nvPicPr>
            <p:cNvPr id="7" name="Imagen 6" descr="Imagen que contiene edificio, tabla, grande, azul&#10;&#10;Descripción generada automáticamente">
              <a:extLst>
                <a:ext uri="{FF2B5EF4-FFF2-40B4-BE49-F238E27FC236}">
                  <a16:creationId xmlns:a16="http://schemas.microsoft.com/office/drawing/2014/main" id="{2010FC71-5CBE-561C-8CBE-ACA2BF9A9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8" b="7868"/>
            <a:stretch/>
          </p:blipFill>
          <p:spPr>
            <a:xfrm>
              <a:off x="178201" y="24897"/>
              <a:ext cx="12190811" cy="6857330"/>
            </a:xfrm>
            <a:prstGeom prst="rect">
              <a:avLst/>
            </a:prstGeom>
          </p:spPr>
        </p:pic>
        <p:sp>
          <p:nvSpPr>
            <p:cNvPr id="8" name="Gráfico 63">
              <a:extLst>
                <a:ext uri="{FF2B5EF4-FFF2-40B4-BE49-F238E27FC236}">
                  <a16:creationId xmlns:a16="http://schemas.microsoft.com/office/drawing/2014/main" id="{D571087D-F2DF-8E04-D93D-62CCCC4D2D88}"/>
                </a:ext>
              </a:extLst>
            </p:cNvPr>
            <p:cNvSpPr/>
            <p:nvPr/>
          </p:nvSpPr>
          <p:spPr>
            <a:xfrm>
              <a:off x="178201" y="24897"/>
              <a:ext cx="12190810" cy="685733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770">
                  <a:schemeClr val="bg1">
                    <a:alpha val="86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000"/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EBCA807D-A39B-6EA4-7622-1D3356A2B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2754"/>
            <a:ext cx="1160290" cy="581044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694A9EEB-F150-8137-CC7B-A42E4628970B}"/>
              </a:ext>
            </a:extLst>
          </p:cNvPr>
          <p:cNvGrpSpPr/>
          <p:nvPr/>
        </p:nvGrpSpPr>
        <p:grpSpPr>
          <a:xfrm>
            <a:off x="811817" y="1201206"/>
            <a:ext cx="4506802" cy="4506006"/>
            <a:chOff x="766960" y="3058145"/>
            <a:chExt cx="4506803" cy="450600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886022" y="4456056"/>
              <a:ext cx="4387741" cy="3108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CO" sz="12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Estos son algunos de los usos incorrectos del logotipo. No se permite:</a:t>
              </a:r>
            </a:p>
            <a:p>
              <a:pPr>
                <a:lnSpc>
                  <a:spcPct val="150000"/>
                </a:lnSpc>
              </a:pPr>
              <a:endParaRPr lang="es-CO" sz="12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marL="342888" indent="-342888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Descomposición del logotipo.</a:t>
              </a:r>
            </a:p>
            <a:p>
              <a:pPr marL="342888" indent="-342888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Usar varios colores en las letras.</a:t>
              </a:r>
            </a:p>
            <a:p>
              <a:pPr marL="342888" indent="-342888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Logotipo distorsionado.</a:t>
              </a:r>
            </a:p>
            <a:p>
              <a:pPr marL="342888" indent="-342888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Logotipo inclinado.</a:t>
              </a:r>
            </a:p>
            <a:p>
              <a:pPr marL="342888" indent="-342888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Aplicar efectos al logotipo, como sombras.</a:t>
              </a:r>
            </a:p>
            <a:p>
              <a:pPr marL="342888" indent="-342888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Usar el logotipo como parte de un texto.</a:t>
              </a:r>
            </a:p>
            <a:p>
              <a:pPr marL="342888" indent="-342888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Usar otra tipografía.</a:t>
              </a:r>
            </a:p>
            <a:p>
              <a:pPr marL="342888" indent="-342888">
                <a:lnSpc>
                  <a:spcPct val="150000"/>
                </a:lnSpc>
                <a:buClr>
                  <a:srgbClr val="2BA8DF"/>
                </a:buClr>
                <a:buFont typeface="Arial" panose="020B0604020202020204" pitchFamily="34" charset="0"/>
                <a:buChar char="•"/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Incorporar imágenes al logotipo.</a:t>
              </a: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4FDCA02-ACED-A424-ECBB-48DA95C6EC0B}"/>
                </a:ext>
              </a:extLst>
            </p:cNvPr>
            <p:cNvGrpSpPr/>
            <p:nvPr/>
          </p:nvGrpSpPr>
          <p:grpSpPr>
            <a:xfrm>
              <a:off x="766960" y="3058145"/>
              <a:ext cx="3166061" cy="1099274"/>
              <a:chOff x="766960" y="3058145"/>
              <a:chExt cx="3166061" cy="1099274"/>
            </a:xfrm>
          </p:grpSpPr>
          <p:sp>
            <p:nvSpPr>
              <p:cNvPr id="4" name="Gráfico 26">
                <a:extLst>
                  <a:ext uri="{FF2B5EF4-FFF2-40B4-BE49-F238E27FC236}">
                    <a16:creationId xmlns:a16="http://schemas.microsoft.com/office/drawing/2014/main" id="{CCA677FC-8FF9-9A6C-D5D3-8ADFA251189D}"/>
                  </a:ext>
                </a:extLst>
              </p:cNvPr>
              <p:cNvSpPr txBox="1"/>
              <p:nvPr/>
            </p:nvSpPr>
            <p:spPr>
              <a:xfrm>
                <a:off x="766960" y="3058145"/>
                <a:ext cx="3166061" cy="10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s-CO" sz="4000" spc="-149">
                    <a:solidFill>
                      <a:srgbClr val="2BA8DF"/>
                    </a:solidFill>
                    <a:latin typeface="Montserrat Black" panose="00000A00000000000000" pitchFamily="2" charset="0"/>
                    <a:sym typeface="Montserrat-Light"/>
                    <a:rtl val="0"/>
                  </a:rPr>
                  <a:t>Usos</a:t>
                </a:r>
              </a:p>
              <a:p>
                <a:pPr>
                  <a:lnSpc>
                    <a:spcPct val="80000"/>
                  </a:lnSpc>
                </a:pPr>
                <a:r>
                  <a:rPr lang="es-CO" sz="4000" spc="-149">
                    <a:solidFill>
                      <a:srgbClr val="2BA8DF"/>
                    </a:solidFill>
                    <a:latin typeface="Montserrat Black" panose="00000A00000000000000" pitchFamily="2" charset="0"/>
                    <a:sym typeface="Montserrat-Light"/>
                    <a:rtl val="0"/>
                  </a:rPr>
                  <a:t>Incorrectos</a:t>
                </a:r>
                <a:endParaRPr lang="en-US" sz="4000" spc="-149">
                  <a:solidFill>
                    <a:srgbClr val="2BA8DF"/>
                  </a:solidFill>
                  <a:latin typeface="Montserrat Black" panose="00000A00000000000000" pitchFamily="2" charset="0"/>
                  <a:sym typeface="Montserrat-Light"/>
                  <a:rtl val="0"/>
                </a:endParaRPr>
              </a:p>
            </p:txBody>
          </p: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AAA4F2B-35E0-F9B0-F8A8-E1A8AFDD4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022" y="4157419"/>
                <a:ext cx="1521618" cy="0"/>
              </a:xfrm>
              <a:prstGeom prst="line">
                <a:avLst/>
              </a:prstGeom>
              <a:ln w="38100">
                <a:solidFill>
                  <a:srgbClr val="2BA8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Marcador de número de diapositiva 19">
            <a:extLst>
              <a:ext uri="{FF2B5EF4-FFF2-40B4-BE49-F238E27FC236}">
                <a16:creationId xmlns:a16="http://schemas.microsoft.com/office/drawing/2014/main" id="{62F41266-F45E-5EB7-6C1C-C3EBB3D8B1B6}"/>
              </a:ext>
            </a:extLst>
          </p:cNvPr>
          <p:cNvSpPr txBox="1">
            <a:spLocks/>
          </p:cNvSpPr>
          <p:nvPr/>
        </p:nvSpPr>
        <p:spPr>
          <a:xfrm>
            <a:off x="8931564" y="173140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pPr/>
              <a:t>19</a:t>
            </a:fld>
            <a:endParaRPr lang="en-US" i="1">
              <a:solidFill>
                <a:schemeClr val="bg1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B05E78-08D2-F488-9A01-5A2F788DC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63" y="1536949"/>
            <a:ext cx="5404904" cy="3783433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A87CC3C8-0035-A9E2-A723-929D958322F7}"/>
              </a:ext>
            </a:extLst>
          </p:cNvPr>
          <p:cNvSpPr/>
          <p:nvPr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6A1F0EA-D264-9F80-91C3-291F640D25BB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26" name="CuadroTexto 115">
              <a:extLst>
                <a:ext uri="{FF2B5EF4-FFF2-40B4-BE49-F238E27FC236}">
                  <a16:creationId xmlns:a16="http://schemas.microsoft.com/office/drawing/2014/main" id="{1AB4DE0F-CB9B-DA12-8AE7-4D832DD4F27B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27" name="Gráfico 52">
              <a:extLst>
                <a:ext uri="{FF2B5EF4-FFF2-40B4-BE49-F238E27FC236}">
                  <a16:creationId xmlns:a16="http://schemas.microsoft.com/office/drawing/2014/main" id="{42D09C1D-A4CB-9D02-3A91-004FFB766D06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29" name="Forma libre: forma 118">
                <a:extLst>
                  <a:ext uri="{FF2B5EF4-FFF2-40B4-BE49-F238E27FC236}">
                    <a16:creationId xmlns:a16="http://schemas.microsoft.com/office/drawing/2014/main" id="{A7FEB19D-C1AE-FDE1-E7D2-F0111A78DAE1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0" name="Forma libre: forma 121">
                <a:extLst>
                  <a:ext uri="{FF2B5EF4-FFF2-40B4-BE49-F238E27FC236}">
                    <a16:creationId xmlns:a16="http://schemas.microsoft.com/office/drawing/2014/main" id="{DF8D943A-E936-49E4-E0BA-163BBEFFCC0A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1" name="Forma libre: forma 122">
                <a:extLst>
                  <a:ext uri="{FF2B5EF4-FFF2-40B4-BE49-F238E27FC236}">
                    <a16:creationId xmlns:a16="http://schemas.microsoft.com/office/drawing/2014/main" id="{76F1CCE5-1539-4826-5DFF-E5E8527F32F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3" name="Forma libre: forma 123">
                <a:extLst>
                  <a:ext uri="{FF2B5EF4-FFF2-40B4-BE49-F238E27FC236}">
                    <a16:creationId xmlns:a16="http://schemas.microsoft.com/office/drawing/2014/main" id="{CE33E5D0-051F-BC10-9848-4B2477EB8A5D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4" name="Forma libre: forma 125">
                <a:extLst>
                  <a:ext uri="{FF2B5EF4-FFF2-40B4-BE49-F238E27FC236}">
                    <a16:creationId xmlns:a16="http://schemas.microsoft.com/office/drawing/2014/main" id="{47934FB3-9395-46D7-1066-D6CC4CE4BFDA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5" name="Forma libre: forma 126">
                <a:extLst>
                  <a:ext uri="{FF2B5EF4-FFF2-40B4-BE49-F238E27FC236}">
                    <a16:creationId xmlns:a16="http://schemas.microsoft.com/office/drawing/2014/main" id="{82C8A021-3796-DDC5-C5D1-65BE8B057CE5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6" name="Forma libre: forma 127">
                <a:extLst>
                  <a:ext uri="{FF2B5EF4-FFF2-40B4-BE49-F238E27FC236}">
                    <a16:creationId xmlns:a16="http://schemas.microsoft.com/office/drawing/2014/main" id="{B9422EB8-C693-441C-F622-B4FDBDA8CC11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7" name="Forma libre: forma 128">
                <a:extLst>
                  <a:ext uri="{FF2B5EF4-FFF2-40B4-BE49-F238E27FC236}">
                    <a16:creationId xmlns:a16="http://schemas.microsoft.com/office/drawing/2014/main" id="{46A6566E-B5BE-5A78-D448-A62D3AF581BD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38" name="Forma libre: forma 129">
                <a:extLst>
                  <a:ext uri="{FF2B5EF4-FFF2-40B4-BE49-F238E27FC236}">
                    <a16:creationId xmlns:a16="http://schemas.microsoft.com/office/drawing/2014/main" id="{62633288-526D-37E0-E3F0-5B8A5BBEEE56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34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3">
            <a:extLst>
              <a:ext uri="{FF2B5EF4-FFF2-40B4-BE49-F238E27FC236}">
                <a16:creationId xmlns:a16="http://schemas.microsoft.com/office/drawing/2014/main" id="{FB794465-BB33-48A9-8890-B0E02CC7720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573686" y="6303683"/>
            <a:ext cx="7044636" cy="10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s-CO" sz="24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3C5908-0387-5A7D-463F-CDF7CAB76637}"/>
              </a:ext>
            </a:extLst>
          </p:cNvPr>
          <p:cNvSpPr txBox="1"/>
          <p:nvPr/>
        </p:nvSpPr>
        <p:spPr>
          <a:xfrm>
            <a:off x="640871" y="3605012"/>
            <a:ext cx="2201091" cy="1169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1.1 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 "/>
              </a:rPr>
              <a:t>Imagotipo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1.2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 Representación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1.3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 Planimetría</a:t>
            </a:r>
          </a:p>
          <a:p>
            <a:pPr defTabSz="342819">
              <a:lnSpc>
                <a:spcPct val="150000"/>
              </a:lnSpc>
              <a:defRPr/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1.4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 Área de protección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9CCB72-80A0-99D9-2D8A-C69AAA945F81}"/>
              </a:ext>
            </a:extLst>
          </p:cNvPr>
          <p:cNvSpPr txBox="1"/>
          <p:nvPr/>
        </p:nvSpPr>
        <p:spPr>
          <a:xfrm>
            <a:off x="4749653" y="568625"/>
            <a:ext cx="269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spc="-149" dirty="0">
                <a:solidFill>
                  <a:srgbClr val="2BA8DF"/>
                </a:solidFill>
                <a:latin typeface="Montserrat Black" panose="00000A00000000000000" pitchFamily="2" charset="0"/>
              </a:rPr>
              <a:t>Contenido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C4D657-1132-3E39-E1D2-846605CD9EA5}"/>
              </a:ext>
            </a:extLst>
          </p:cNvPr>
          <p:cNvSpPr txBox="1"/>
          <p:nvPr/>
        </p:nvSpPr>
        <p:spPr>
          <a:xfrm>
            <a:off x="655918" y="3150669"/>
            <a:ext cx="21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pc="-150" dirty="0">
                <a:solidFill>
                  <a:srgbClr val="2BA8DF"/>
                </a:solidFill>
                <a:latin typeface="Montserrat Bold" panose="00000800000000000000" pitchFamily="2" charset="0"/>
              </a:rPr>
              <a:t>1.  Identificador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36B8670-2B28-5714-D7DE-569E5E655E0C}"/>
              </a:ext>
            </a:extLst>
          </p:cNvPr>
          <p:cNvSpPr txBox="1"/>
          <p:nvPr/>
        </p:nvSpPr>
        <p:spPr>
          <a:xfrm>
            <a:off x="2881061" y="3605012"/>
            <a:ext cx="2147387" cy="61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2.1 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Anatomía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2BA8DF"/>
                </a:solidFill>
                <a:latin typeface="Montserrat Black" panose="00000A00000000000000" pitchFamily="2" charset="0"/>
              </a:rPr>
              <a:t>2.2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 Categoría de texto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FE619-CA23-4322-3568-0C4829B03B6B}"/>
              </a:ext>
            </a:extLst>
          </p:cNvPr>
          <p:cNvSpPr txBox="1"/>
          <p:nvPr/>
        </p:nvSpPr>
        <p:spPr>
          <a:xfrm>
            <a:off x="2903588" y="3150669"/>
            <a:ext cx="186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pc="-150" dirty="0">
                <a:solidFill>
                  <a:srgbClr val="2BA8DF"/>
                </a:solidFill>
                <a:latin typeface="Montserrat Bold" panose="00000800000000000000" pitchFamily="2" charset="0"/>
              </a:rPr>
              <a:t>2.  Tipografía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4EF0AFC-CCC5-6E9F-921D-9FAFFBF1BF4C}"/>
              </a:ext>
            </a:extLst>
          </p:cNvPr>
          <p:cNvSpPr txBox="1"/>
          <p:nvPr/>
        </p:nvSpPr>
        <p:spPr>
          <a:xfrm>
            <a:off x="5200941" y="3605012"/>
            <a:ext cx="2081752" cy="61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3.1 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Códigos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3.2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 Degradados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448DE0-B545-6C34-0C79-0CA7322F8D95}"/>
              </a:ext>
            </a:extLst>
          </p:cNvPr>
          <p:cNvSpPr txBox="1"/>
          <p:nvPr/>
        </p:nvSpPr>
        <p:spPr>
          <a:xfrm>
            <a:off x="5243431" y="2913965"/>
            <a:ext cx="242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pc="-150" dirty="0">
                <a:solidFill>
                  <a:srgbClr val="2BA8DF"/>
                </a:solidFill>
                <a:latin typeface="Montserrat Bold" panose="00000800000000000000" pitchFamily="2" charset="0"/>
              </a:rPr>
              <a:t>3.  Colores corporativos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3C65112-B812-A1DB-1DCA-00272151F8C1}"/>
              </a:ext>
            </a:extLst>
          </p:cNvPr>
          <p:cNvSpPr txBox="1"/>
          <p:nvPr/>
        </p:nvSpPr>
        <p:spPr>
          <a:xfrm>
            <a:off x="7336574" y="3605012"/>
            <a:ext cx="2135818" cy="144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3.1 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Variaciones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3.2 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Aplicaciones</a:t>
            </a:r>
            <a:endParaRPr lang="es-ES_tradnl" sz="1200" dirty="0">
              <a:solidFill>
                <a:srgbClr val="00B0F0"/>
              </a:solidFill>
              <a:latin typeface="Montserrat Black" panose="00000A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3.3 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Usos correctos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3.4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 Usos incorrectos</a:t>
            </a:r>
          </a:p>
          <a:p>
            <a:pPr>
              <a:lnSpc>
                <a:spcPct val="150000"/>
              </a:lnSpc>
            </a:pPr>
            <a:endParaRPr lang="es-ES_tradnl" sz="1200" dirty="0">
              <a:solidFill>
                <a:schemeClr val="bg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B061207-BF25-591B-81F1-EDD45CF17496}"/>
              </a:ext>
            </a:extLst>
          </p:cNvPr>
          <p:cNvSpPr txBox="1"/>
          <p:nvPr/>
        </p:nvSpPr>
        <p:spPr>
          <a:xfrm>
            <a:off x="7336574" y="3150669"/>
            <a:ext cx="198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pc="-150" dirty="0">
                <a:solidFill>
                  <a:srgbClr val="2BA8DF"/>
                </a:solidFill>
                <a:latin typeface="Montserrat Bold" panose="00000800000000000000" pitchFamily="2" charset="0"/>
              </a:rPr>
              <a:t>4.  Usabilidad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686A5A5-E801-639C-6AB8-33D93EFF6FA6}"/>
              </a:ext>
            </a:extLst>
          </p:cNvPr>
          <p:cNvSpPr txBox="1"/>
          <p:nvPr/>
        </p:nvSpPr>
        <p:spPr>
          <a:xfrm>
            <a:off x="9711459" y="3605012"/>
            <a:ext cx="1839670" cy="892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3.1 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Papelería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3.2 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Tarjeta digital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00B0F0"/>
                </a:solidFill>
                <a:latin typeface="Montserrat Black" panose="00000A00000000000000" pitchFamily="2" charset="0"/>
              </a:rPr>
              <a:t>3.3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 Firma electrónica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234E4DA-89C9-5838-2E1C-5D3A82E5DE8E}"/>
              </a:ext>
            </a:extLst>
          </p:cNvPr>
          <p:cNvSpPr txBox="1"/>
          <p:nvPr/>
        </p:nvSpPr>
        <p:spPr>
          <a:xfrm>
            <a:off x="9711458" y="3150669"/>
            <a:ext cx="227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pc="-150" dirty="0">
                <a:solidFill>
                  <a:srgbClr val="2BA8DF"/>
                </a:solidFill>
                <a:latin typeface="Montserrat Bold" panose="00000800000000000000" pitchFamily="2" charset="0"/>
              </a:rPr>
              <a:t>5.  Aplicaciones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CAFAD32-63B6-30B8-1AE6-C2C6646BA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2754"/>
            <a:ext cx="1160290" cy="5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3">
            <a:extLst>
              <a:ext uri="{FF2B5EF4-FFF2-40B4-BE49-F238E27FC236}">
                <a16:creationId xmlns:a16="http://schemas.microsoft.com/office/drawing/2014/main" id="{FB794465-BB33-48A9-8890-B0E02CC7720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573686" y="6303683"/>
            <a:ext cx="7044636" cy="10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s-CO" sz="2400"/>
          </a:p>
        </p:txBody>
      </p:sp>
      <p:sp>
        <p:nvSpPr>
          <p:cNvPr id="4" name="Gráfico 26">
            <a:extLst>
              <a:ext uri="{FF2B5EF4-FFF2-40B4-BE49-F238E27FC236}">
                <a16:creationId xmlns:a16="http://schemas.microsoft.com/office/drawing/2014/main" id="{C0BD8DFF-6012-0D25-F7C6-3DFCF07EF5B3}"/>
              </a:ext>
            </a:extLst>
          </p:cNvPr>
          <p:cNvSpPr txBox="1"/>
          <p:nvPr/>
        </p:nvSpPr>
        <p:spPr>
          <a:xfrm>
            <a:off x="3631075" y="2833271"/>
            <a:ext cx="4929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rPr>
              <a:t>5. </a:t>
            </a:r>
            <a:r>
              <a:rPr lang="es-CO" sz="4800" spc="-149" dirty="0">
                <a:solidFill>
                  <a:schemeClr val="bg1"/>
                </a:solidFill>
                <a:latin typeface="Montserrat Black" panose="00000A00000000000000" pitchFamily="2" charset="0"/>
                <a:sym typeface="Montserrat-Light"/>
                <a:rtl val="0"/>
              </a:rPr>
              <a:t>Aplicaciones</a:t>
            </a:r>
            <a:endParaRPr lang="en-US" sz="4800" spc="-149" dirty="0">
              <a:solidFill>
                <a:schemeClr val="bg1"/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CD6E9D-BECA-E01E-6854-F98AE539184A}"/>
              </a:ext>
            </a:extLst>
          </p:cNvPr>
          <p:cNvCxnSpPr>
            <a:cxnSpLocks/>
          </p:cNvCxnSpPr>
          <p:nvPr/>
        </p:nvCxnSpPr>
        <p:spPr>
          <a:xfrm>
            <a:off x="4417206" y="3664268"/>
            <a:ext cx="2366150" cy="0"/>
          </a:xfrm>
          <a:prstGeom prst="line">
            <a:avLst/>
          </a:prstGeom>
          <a:ln w="5715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DBC41E19-B0B1-D6A8-9F39-FE6ABD3B022E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5" name="CuadroTexto 115">
              <a:extLst>
                <a:ext uri="{FF2B5EF4-FFF2-40B4-BE49-F238E27FC236}">
                  <a16:creationId xmlns:a16="http://schemas.microsoft.com/office/drawing/2014/main" id="{1D5F6947-8563-4291-F0A5-8A4B40F1B86C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8" name="Gráfico 52">
              <a:extLst>
                <a:ext uri="{FF2B5EF4-FFF2-40B4-BE49-F238E27FC236}">
                  <a16:creationId xmlns:a16="http://schemas.microsoft.com/office/drawing/2014/main" id="{CD1F99EC-E9EE-F92E-939D-F5DE36C2CFAB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10" name="Forma libre: forma 118">
                <a:extLst>
                  <a:ext uri="{FF2B5EF4-FFF2-40B4-BE49-F238E27FC236}">
                    <a16:creationId xmlns:a16="http://schemas.microsoft.com/office/drawing/2014/main" id="{DC598FBA-6E8E-3DF7-7309-E8C7F9567F2D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1" name="Forma libre: forma 121">
                <a:extLst>
                  <a:ext uri="{FF2B5EF4-FFF2-40B4-BE49-F238E27FC236}">
                    <a16:creationId xmlns:a16="http://schemas.microsoft.com/office/drawing/2014/main" id="{001FDE31-FBE5-B520-48E1-E71C15B2FCBF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2" name="Forma libre: forma 122">
                <a:extLst>
                  <a:ext uri="{FF2B5EF4-FFF2-40B4-BE49-F238E27FC236}">
                    <a16:creationId xmlns:a16="http://schemas.microsoft.com/office/drawing/2014/main" id="{599542D2-574F-B37C-8663-CB112346F28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4" name="Forma libre: forma 123">
                <a:extLst>
                  <a:ext uri="{FF2B5EF4-FFF2-40B4-BE49-F238E27FC236}">
                    <a16:creationId xmlns:a16="http://schemas.microsoft.com/office/drawing/2014/main" id="{84A0EA17-4D8B-C512-D44E-48BC94E69A63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5" name="Forma libre: forma 125">
                <a:extLst>
                  <a:ext uri="{FF2B5EF4-FFF2-40B4-BE49-F238E27FC236}">
                    <a16:creationId xmlns:a16="http://schemas.microsoft.com/office/drawing/2014/main" id="{EBFCD29E-0145-5256-3B46-3C440261F8FF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6" name="Forma libre: forma 126">
                <a:extLst>
                  <a:ext uri="{FF2B5EF4-FFF2-40B4-BE49-F238E27FC236}">
                    <a16:creationId xmlns:a16="http://schemas.microsoft.com/office/drawing/2014/main" id="{34956178-FF5B-ADA5-EB40-4CD761870DD4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7" name="Forma libre: forma 127">
                <a:extLst>
                  <a:ext uri="{FF2B5EF4-FFF2-40B4-BE49-F238E27FC236}">
                    <a16:creationId xmlns:a16="http://schemas.microsoft.com/office/drawing/2014/main" id="{90DE4B27-C00E-3D4C-5585-2280DFBD5C69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8" name="Forma libre: forma 128">
                <a:extLst>
                  <a:ext uri="{FF2B5EF4-FFF2-40B4-BE49-F238E27FC236}">
                    <a16:creationId xmlns:a16="http://schemas.microsoft.com/office/drawing/2014/main" id="{DFE2D1F0-BDC4-6D01-185B-42531A152A19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9" name="Forma libre: forma 129">
                <a:extLst>
                  <a:ext uri="{FF2B5EF4-FFF2-40B4-BE49-F238E27FC236}">
                    <a16:creationId xmlns:a16="http://schemas.microsoft.com/office/drawing/2014/main" id="{CEAAC22A-9E0D-7832-3934-ECB89B052646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232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25B5DF5-865D-7860-2BB2-7A1FF6071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2079" y="1301621"/>
            <a:ext cx="3293140" cy="4254759"/>
          </a:xfrm>
          <a:prstGeom prst="rect">
            <a:avLst/>
          </a:prstGeom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9497797-1F06-7F18-5717-713725010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790" y="1292128"/>
            <a:ext cx="3788990" cy="4273744"/>
          </a:xfrm>
          <a:prstGeom prst="rect">
            <a:avLst/>
          </a:prstGeom>
          <a:effectLst>
            <a:outerShdw blurRad="3302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Gráfico 26">
            <a:extLst>
              <a:ext uri="{FF2B5EF4-FFF2-40B4-BE49-F238E27FC236}">
                <a16:creationId xmlns:a16="http://schemas.microsoft.com/office/drawing/2014/main" id="{9AEDBF4A-203B-457D-3283-827F7D90A32B}"/>
              </a:ext>
            </a:extLst>
          </p:cNvPr>
          <p:cNvSpPr txBox="1"/>
          <p:nvPr/>
        </p:nvSpPr>
        <p:spPr>
          <a:xfrm>
            <a:off x="685982" y="2802375"/>
            <a:ext cx="2644827" cy="588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40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rPr>
              <a:t>Papelería</a:t>
            </a:r>
            <a:endParaRPr lang="en-US" sz="4000" spc="-149" dirty="0">
              <a:solidFill>
                <a:srgbClr val="2BA8DF"/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34C7A99-17FC-4815-BED6-21854C536123}"/>
              </a:ext>
            </a:extLst>
          </p:cNvPr>
          <p:cNvCxnSpPr>
            <a:cxnSpLocks/>
          </p:cNvCxnSpPr>
          <p:nvPr/>
        </p:nvCxnSpPr>
        <p:spPr>
          <a:xfrm>
            <a:off x="805044" y="3429000"/>
            <a:ext cx="1521618" cy="0"/>
          </a:xfrm>
          <a:prstGeom prst="line">
            <a:avLst/>
          </a:prstGeom>
          <a:ln w="3810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0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26">
            <a:extLst>
              <a:ext uri="{FF2B5EF4-FFF2-40B4-BE49-F238E27FC236}">
                <a16:creationId xmlns:a16="http://schemas.microsoft.com/office/drawing/2014/main" id="{1EC67584-57F6-34F7-4F5A-FA3F4D021179}"/>
              </a:ext>
            </a:extLst>
          </p:cNvPr>
          <p:cNvSpPr txBox="1"/>
          <p:nvPr/>
        </p:nvSpPr>
        <p:spPr>
          <a:xfrm>
            <a:off x="685982" y="2802375"/>
            <a:ext cx="3868688" cy="588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40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rPr>
              <a:t>Tarjeta Digital</a:t>
            </a:r>
            <a:endParaRPr lang="en-US" sz="4000" spc="-149" dirty="0">
              <a:solidFill>
                <a:srgbClr val="2BA8DF"/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4AA038D-83F6-B462-BC25-8249EC0DBCBB}"/>
              </a:ext>
            </a:extLst>
          </p:cNvPr>
          <p:cNvCxnSpPr>
            <a:cxnSpLocks/>
          </p:cNvCxnSpPr>
          <p:nvPr/>
        </p:nvCxnSpPr>
        <p:spPr>
          <a:xfrm>
            <a:off x="805044" y="3429000"/>
            <a:ext cx="1521618" cy="0"/>
          </a:xfrm>
          <a:prstGeom prst="line">
            <a:avLst/>
          </a:prstGeom>
          <a:ln w="3810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0CEE6A0B-A082-8AFE-331F-F68EF8571BE6}"/>
              </a:ext>
            </a:extLst>
          </p:cNvPr>
          <p:cNvGrpSpPr/>
          <p:nvPr/>
        </p:nvGrpSpPr>
        <p:grpSpPr>
          <a:xfrm>
            <a:off x="5770606" y="1313107"/>
            <a:ext cx="5081071" cy="4231786"/>
            <a:chOff x="4702531" y="0"/>
            <a:chExt cx="7091618" cy="5906277"/>
          </a:xfrm>
          <a:effectLst>
            <a:outerShdw blurRad="203200" dist="38100" dir="5400000" algn="t" rotWithShape="0">
              <a:prstClr val="black">
                <a:alpha val="8000"/>
              </a:prstClr>
            </a:outerShdw>
          </a:effectLst>
        </p:grpSpPr>
        <p:pic>
          <p:nvPicPr>
            <p:cNvPr id="6" name="Imagen 5" descr="Código QR&#10;&#10;Descripción generada automáticamente">
              <a:extLst>
                <a:ext uri="{FF2B5EF4-FFF2-40B4-BE49-F238E27FC236}">
                  <a16:creationId xmlns:a16="http://schemas.microsoft.com/office/drawing/2014/main" id="{0B931B3A-EB8A-98F1-C37C-D9EFFA5FE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531" y="0"/>
              <a:ext cx="3322281" cy="5906277"/>
            </a:xfrm>
            <a:prstGeom prst="rect">
              <a:avLst/>
            </a:prstGeom>
          </p:spPr>
        </p:pic>
        <p:pic>
          <p:nvPicPr>
            <p:cNvPr id="8" name="Imagen 7" descr="Código QR&#10;&#10;Descripción generada automáticamente">
              <a:extLst>
                <a:ext uri="{FF2B5EF4-FFF2-40B4-BE49-F238E27FC236}">
                  <a16:creationId xmlns:a16="http://schemas.microsoft.com/office/drawing/2014/main" id="{127B0248-61B3-2E95-0C55-2D4BA92F3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868" y="0"/>
              <a:ext cx="3322281" cy="5906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3539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7AC4CFE-7397-328A-6F92-3EC5680EB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39"/>
          <a:stretch/>
        </p:blipFill>
        <p:spPr>
          <a:xfrm>
            <a:off x="7565870" y="2414683"/>
            <a:ext cx="3940148" cy="1485511"/>
          </a:xfrm>
          <a:prstGeom prst="rect">
            <a:avLst/>
          </a:prstGeom>
        </p:spPr>
      </p:pic>
      <p:sp>
        <p:nvSpPr>
          <p:cNvPr id="5" name="Gráfico 26">
            <a:extLst>
              <a:ext uri="{FF2B5EF4-FFF2-40B4-BE49-F238E27FC236}">
                <a16:creationId xmlns:a16="http://schemas.microsoft.com/office/drawing/2014/main" id="{86300042-7372-2674-673C-411A74CE778D}"/>
              </a:ext>
            </a:extLst>
          </p:cNvPr>
          <p:cNvSpPr txBox="1"/>
          <p:nvPr/>
        </p:nvSpPr>
        <p:spPr>
          <a:xfrm>
            <a:off x="685982" y="2802375"/>
            <a:ext cx="4745786" cy="588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40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rPr>
              <a:t>Firma electrónica</a:t>
            </a:r>
            <a:endParaRPr lang="en-US" sz="4000" spc="-149" dirty="0">
              <a:solidFill>
                <a:srgbClr val="2BA8DF"/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4896B7E-3545-8FE7-3F09-4C9CA1105E23}"/>
              </a:ext>
            </a:extLst>
          </p:cNvPr>
          <p:cNvCxnSpPr>
            <a:cxnSpLocks/>
          </p:cNvCxnSpPr>
          <p:nvPr/>
        </p:nvCxnSpPr>
        <p:spPr>
          <a:xfrm>
            <a:off x="805044" y="3429000"/>
            <a:ext cx="1521618" cy="0"/>
          </a:xfrm>
          <a:prstGeom prst="line">
            <a:avLst/>
          </a:prstGeom>
          <a:ln w="3810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AA47F6D5-23C0-A5D1-F4AD-D1686EFBB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1759" y="2414683"/>
            <a:ext cx="954378" cy="14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72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3">
            <a:extLst>
              <a:ext uri="{FF2B5EF4-FFF2-40B4-BE49-F238E27FC236}">
                <a16:creationId xmlns:a16="http://schemas.microsoft.com/office/drawing/2014/main" id="{FB794465-BB33-48A9-8890-B0E02CC7720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573686" y="6303683"/>
            <a:ext cx="7044636" cy="10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s-CO" sz="2400"/>
          </a:p>
        </p:txBody>
      </p:sp>
      <p:sp>
        <p:nvSpPr>
          <p:cNvPr id="4" name="Gráfico 26">
            <a:extLst>
              <a:ext uri="{FF2B5EF4-FFF2-40B4-BE49-F238E27FC236}">
                <a16:creationId xmlns:a16="http://schemas.microsoft.com/office/drawing/2014/main" id="{C0BD8DFF-6012-0D25-F7C6-3DFCF07EF5B3}"/>
              </a:ext>
            </a:extLst>
          </p:cNvPr>
          <p:cNvSpPr txBox="1"/>
          <p:nvPr/>
        </p:nvSpPr>
        <p:spPr>
          <a:xfrm>
            <a:off x="4836232" y="2833271"/>
            <a:ext cx="2519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spc="-149" dirty="0">
                <a:solidFill>
                  <a:schemeClr val="bg1"/>
                </a:solidFill>
                <a:latin typeface="Montserrat Black" panose="00000A00000000000000" pitchFamily="2" charset="0"/>
                <a:sym typeface="Montserrat-Light"/>
                <a:rtl val="0"/>
              </a:rPr>
              <a:t>Gracias</a:t>
            </a:r>
            <a:endParaRPr lang="en-US" sz="4800" spc="-149" dirty="0">
              <a:solidFill>
                <a:schemeClr val="bg1"/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CD6E9D-BECA-E01E-6854-F98AE539184A}"/>
              </a:ext>
            </a:extLst>
          </p:cNvPr>
          <p:cNvCxnSpPr>
            <a:cxnSpLocks/>
          </p:cNvCxnSpPr>
          <p:nvPr/>
        </p:nvCxnSpPr>
        <p:spPr>
          <a:xfrm>
            <a:off x="4912925" y="3664268"/>
            <a:ext cx="2366150" cy="0"/>
          </a:xfrm>
          <a:prstGeom prst="line">
            <a:avLst/>
          </a:prstGeom>
          <a:ln w="5715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DBC41E19-B0B1-D6A8-9F39-FE6ABD3B022E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5" name="CuadroTexto 115">
              <a:extLst>
                <a:ext uri="{FF2B5EF4-FFF2-40B4-BE49-F238E27FC236}">
                  <a16:creationId xmlns:a16="http://schemas.microsoft.com/office/drawing/2014/main" id="{1D5F6947-8563-4291-F0A5-8A4B40F1B86C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8" name="Gráfico 52">
              <a:extLst>
                <a:ext uri="{FF2B5EF4-FFF2-40B4-BE49-F238E27FC236}">
                  <a16:creationId xmlns:a16="http://schemas.microsoft.com/office/drawing/2014/main" id="{CD1F99EC-E9EE-F92E-939D-F5DE36C2CFAB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10" name="Forma libre: forma 118">
                <a:extLst>
                  <a:ext uri="{FF2B5EF4-FFF2-40B4-BE49-F238E27FC236}">
                    <a16:creationId xmlns:a16="http://schemas.microsoft.com/office/drawing/2014/main" id="{DC598FBA-6E8E-3DF7-7309-E8C7F9567F2D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1" name="Forma libre: forma 121">
                <a:extLst>
                  <a:ext uri="{FF2B5EF4-FFF2-40B4-BE49-F238E27FC236}">
                    <a16:creationId xmlns:a16="http://schemas.microsoft.com/office/drawing/2014/main" id="{001FDE31-FBE5-B520-48E1-E71C15B2FCBF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2" name="Forma libre: forma 122">
                <a:extLst>
                  <a:ext uri="{FF2B5EF4-FFF2-40B4-BE49-F238E27FC236}">
                    <a16:creationId xmlns:a16="http://schemas.microsoft.com/office/drawing/2014/main" id="{599542D2-574F-B37C-8663-CB112346F28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4" name="Forma libre: forma 123">
                <a:extLst>
                  <a:ext uri="{FF2B5EF4-FFF2-40B4-BE49-F238E27FC236}">
                    <a16:creationId xmlns:a16="http://schemas.microsoft.com/office/drawing/2014/main" id="{84A0EA17-4D8B-C512-D44E-48BC94E69A63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5" name="Forma libre: forma 125">
                <a:extLst>
                  <a:ext uri="{FF2B5EF4-FFF2-40B4-BE49-F238E27FC236}">
                    <a16:creationId xmlns:a16="http://schemas.microsoft.com/office/drawing/2014/main" id="{EBFCD29E-0145-5256-3B46-3C440261F8FF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6" name="Forma libre: forma 126">
                <a:extLst>
                  <a:ext uri="{FF2B5EF4-FFF2-40B4-BE49-F238E27FC236}">
                    <a16:creationId xmlns:a16="http://schemas.microsoft.com/office/drawing/2014/main" id="{34956178-FF5B-ADA5-EB40-4CD761870DD4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7" name="Forma libre: forma 127">
                <a:extLst>
                  <a:ext uri="{FF2B5EF4-FFF2-40B4-BE49-F238E27FC236}">
                    <a16:creationId xmlns:a16="http://schemas.microsoft.com/office/drawing/2014/main" id="{90DE4B27-C00E-3D4C-5585-2280DFBD5C69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8" name="Forma libre: forma 128">
                <a:extLst>
                  <a:ext uri="{FF2B5EF4-FFF2-40B4-BE49-F238E27FC236}">
                    <a16:creationId xmlns:a16="http://schemas.microsoft.com/office/drawing/2014/main" id="{DFE2D1F0-BDC4-6D01-185B-42531A152A19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9" name="Forma libre: forma 129">
                <a:extLst>
                  <a:ext uri="{FF2B5EF4-FFF2-40B4-BE49-F238E27FC236}">
                    <a16:creationId xmlns:a16="http://schemas.microsoft.com/office/drawing/2014/main" id="{CEAAC22A-9E0D-7832-3934-ECB89B052646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3455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3">
            <a:extLst>
              <a:ext uri="{FF2B5EF4-FFF2-40B4-BE49-F238E27FC236}">
                <a16:creationId xmlns:a16="http://schemas.microsoft.com/office/drawing/2014/main" id="{FB794465-BB33-48A9-8890-B0E02CC7720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573338" y="6303964"/>
            <a:ext cx="7045326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1" tIns="45720" rIns="91441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CA925AA-8D67-50EC-1EAB-7EA7942168D0}"/>
              </a:ext>
            </a:extLst>
          </p:cNvPr>
          <p:cNvGrpSpPr/>
          <p:nvPr/>
        </p:nvGrpSpPr>
        <p:grpSpPr>
          <a:xfrm>
            <a:off x="4166565" y="1366838"/>
            <a:ext cx="4015845" cy="3334571"/>
            <a:chOff x="4282178" y="1239374"/>
            <a:chExt cx="4015844" cy="3334571"/>
          </a:xfrm>
        </p:grpSpPr>
        <p:sp>
          <p:nvSpPr>
            <p:cNvPr id="25" name="Gráfico 26">
              <a:extLst>
                <a:ext uri="{FF2B5EF4-FFF2-40B4-BE49-F238E27FC236}">
                  <a16:creationId xmlns:a16="http://schemas.microsoft.com/office/drawing/2014/main" id="{075C1381-A83F-422F-856A-14D8D161A4F2}"/>
                </a:ext>
              </a:extLst>
            </p:cNvPr>
            <p:cNvSpPr txBox="1"/>
            <p:nvPr/>
          </p:nvSpPr>
          <p:spPr>
            <a:xfrm>
              <a:off x="4282178" y="3927614"/>
              <a:ext cx="4015844" cy="646331"/>
            </a:xfrm>
            <a:prstGeom prst="rect">
              <a:avLst/>
            </a:prstGeom>
            <a:noFill/>
          </p:spPr>
          <p:txBody>
            <a:bodyPr wrap="none" lIns="91441" tIns="45720" rIns="91441" bIns="45720" rtlCol="0" anchor="t">
              <a:spAutoFit/>
            </a:bodyPr>
            <a:lstStyle/>
            <a:p>
              <a:pPr algn="ctr"/>
              <a:r>
                <a:rPr lang="es-ES_tradnl" dirty="0">
                  <a:solidFill>
                    <a:srgbClr val="EDEDED"/>
                  </a:solidFill>
                  <a:latin typeface="Montserrat-Light"/>
                  <a:sym typeface="Montserrat-Light"/>
                </a:rPr>
                <a:t>Asegurar que las empresas</a:t>
              </a:r>
              <a:endParaRPr lang="es-ES_tradnl" dirty="0">
                <a:solidFill>
                  <a:srgbClr val="EDEDED"/>
                </a:solidFill>
                <a:latin typeface="Montserrat-Light"/>
                <a:sym typeface="Montserrat-Light"/>
                <a:rtl val="0"/>
              </a:endParaRPr>
            </a:p>
            <a:p>
              <a:pPr algn="ctr"/>
              <a:r>
                <a:rPr lang="es-ES_tradnl" dirty="0">
                  <a:solidFill>
                    <a:srgbClr val="2BA2D9"/>
                  </a:solidFill>
                  <a:latin typeface="Montserrat ExtraBold" panose="00000900000000000000" pitchFamily="2" charset="0"/>
                  <a:sym typeface="Montserrat-Light"/>
                  <a:rtl val="0"/>
                </a:rPr>
                <a:t>Prosperen en un mundo digital</a:t>
              </a:r>
            </a:p>
          </p:txBody>
        </p:sp>
        <p:graphicFrame>
          <p:nvGraphicFramePr>
            <p:cNvPr id="31" name="Objeto 30">
              <a:extLst>
                <a:ext uri="{FF2B5EF4-FFF2-40B4-BE49-F238E27FC236}">
                  <a16:creationId xmlns:a16="http://schemas.microsoft.com/office/drawing/2014/main" id="{8C06EB8B-1FB7-3403-BB97-C0A19ACEE0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33738" y="1239374"/>
            <a:ext cx="1555750" cy="2416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53553" imgH="3345341" progId="CorelDraw.Graphic.18">
                    <p:embed/>
                  </p:oleObj>
                </mc:Choice>
                <mc:Fallback>
                  <p:oleObj name="CorelDRAW" r:id="rId2" imgW="2153553" imgH="3345341" progId="CorelDraw.Graphic.18">
                    <p:embed/>
                    <p:pic>
                      <p:nvPicPr>
                        <p:cNvPr id="31" name="Objeto 30">
                          <a:extLst>
                            <a:ext uri="{FF2B5EF4-FFF2-40B4-BE49-F238E27FC236}">
                              <a16:creationId xmlns:a16="http://schemas.microsoft.com/office/drawing/2014/main" id="{8C06EB8B-1FB7-3403-BB97-C0A19ACEE02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433738" y="1239374"/>
                          <a:ext cx="1555750" cy="2416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E61AFE1-8377-C7C6-CE33-97630D246DFB}"/>
              </a:ext>
            </a:extLst>
          </p:cNvPr>
          <p:cNvSpPr txBox="1"/>
          <p:nvPr/>
        </p:nvSpPr>
        <p:spPr>
          <a:xfrm>
            <a:off x="5424756" y="1348759"/>
            <a:ext cx="6463861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4" indent="-171444" algn="just">
              <a:lnSpc>
                <a:spcPct val="150000"/>
              </a:lnSpc>
              <a:buClr>
                <a:srgbClr val="31ACE2"/>
              </a:buClr>
              <a:buFont typeface="Letra del sistema regular"/>
              <a:buChar char="✓"/>
            </a:pPr>
            <a:endParaRPr lang="en-US" sz="1200">
              <a:solidFill>
                <a:schemeClr val="bg1"/>
              </a:solidFill>
              <a:latin typeface="Montserrat" pitchFamily="2" charset="77"/>
              <a:ea typeface="Verdana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D63CF70-3B19-661F-E7F2-85F4AC0D1101}"/>
              </a:ext>
            </a:extLst>
          </p:cNvPr>
          <p:cNvGrpSpPr/>
          <p:nvPr/>
        </p:nvGrpSpPr>
        <p:grpSpPr>
          <a:xfrm>
            <a:off x="1543326" y="5535466"/>
            <a:ext cx="9105349" cy="462632"/>
            <a:chOff x="1157205" y="5535466"/>
            <a:chExt cx="9105349" cy="462632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390F192B-F9C1-55E4-875E-0E27E66B11DA}"/>
                </a:ext>
              </a:extLst>
            </p:cNvPr>
            <p:cNvGrpSpPr/>
            <p:nvPr/>
          </p:nvGrpSpPr>
          <p:grpSpPr>
            <a:xfrm>
              <a:off x="3398863" y="5535466"/>
              <a:ext cx="2457186" cy="462632"/>
              <a:chOff x="3604759" y="5535466"/>
              <a:chExt cx="2457186" cy="462632"/>
            </a:xfrm>
          </p:grpSpPr>
          <p:grpSp>
            <p:nvGrpSpPr>
              <p:cNvPr id="45" name="Grupo 44">
                <a:extLst>
                  <a:ext uri="{FF2B5EF4-FFF2-40B4-BE49-F238E27FC236}">
                    <a16:creationId xmlns:a16="http://schemas.microsoft.com/office/drawing/2014/main" id="{7CFF995D-E8A4-56F5-1CE4-13CF6841159C}"/>
                  </a:ext>
                </a:extLst>
              </p:cNvPr>
              <p:cNvGrpSpPr/>
              <p:nvPr/>
            </p:nvGrpSpPr>
            <p:grpSpPr>
              <a:xfrm>
                <a:off x="3604759" y="5535466"/>
                <a:ext cx="293606" cy="462632"/>
                <a:chOff x="991099" y="4970101"/>
                <a:chExt cx="611437" cy="963437"/>
              </a:xfrm>
            </p:grpSpPr>
            <p:sp>
              <p:nvSpPr>
                <p:cNvPr id="47" name="Forma libre: forma 46">
                  <a:extLst>
                    <a:ext uri="{FF2B5EF4-FFF2-40B4-BE49-F238E27FC236}">
                      <a16:creationId xmlns:a16="http://schemas.microsoft.com/office/drawing/2014/main" id="{AFD72D82-F6E7-F28F-14C1-DBAB08276EF4}"/>
                    </a:ext>
                  </a:extLst>
                </p:cNvPr>
                <p:cNvSpPr/>
                <p:nvPr/>
              </p:nvSpPr>
              <p:spPr>
                <a:xfrm>
                  <a:off x="991099" y="4970101"/>
                  <a:ext cx="377076" cy="963437"/>
                </a:xfrm>
                <a:custGeom>
                  <a:avLst/>
                  <a:gdLst>
                    <a:gd name="connsiteX0" fmla="*/ 377076 w 377076"/>
                    <a:gd name="connsiteY0" fmla="*/ 359294 h 963437"/>
                    <a:gd name="connsiteX1" fmla="*/ 377076 w 377076"/>
                    <a:gd name="connsiteY1" fmla="*/ 0 h 963437"/>
                    <a:gd name="connsiteX2" fmla="*/ 0 w 377076"/>
                    <a:gd name="connsiteY2" fmla="*/ 132684 h 963437"/>
                    <a:gd name="connsiteX3" fmla="*/ 0 w 377076"/>
                    <a:gd name="connsiteY3" fmla="*/ 963437 h 963437"/>
                    <a:gd name="connsiteX4" fmla="*/ 375709 w 377076"/>
                    <a:gd name="connsiteY4" fmla="*/ 963437 h 963437"/>
                    <a:gd name="connsiteX5" fmla="*/ 375709 w 377076"/>
                    <a:gd name="connsiteY5" fmla="*/ 358382 h 963437"/>
                    <a:gd name="connsiteX6" fmla="*/ 377076 w 377076"/>
                    <a:gd name="connsiteY6" fmla="*/ 359294 h 963437"/>
                    <a:gd name="connsiteX7" fmla="*/ 316434 w 377076"/>
                    <a:gd name="connsiteY7" fmla="*/ 887749 h 963437"/>
                    <a:gd name="connsiteX8" fmla="*/ 55627 w 377076"/>
                    <a:gd name="connsiteY8" fmla="*/ 887749 h 963437"/>
                    <a:gd name="connsiteX9" fmla="*/ 55627 w 377076"/>
                    <a:gd name="connsiteY9" fmla="*/ 848536 h 963437"/>
                    <a:gd name="connsiteX10" fmla="*/ 316890 w 377076"/>
                    <a:gd name="connsiteY10" fmla="*/ 848536 h 963437"/>
                    <a:gd name="connsiteX11" fmla="*/ 316890 w 377076"/>
                    <a:gd name="connsiteY11" fmla="*/ 887749 h 963437"/>
                    <a:gd name="connsiteX12" fmla="*/ 316434 w 377076"/>
                    <a:gd name="connsiteY12" fmla="*/ 795189 h 963437"/>
                    <a:gd name="connsiteX13" fmla="*/ 55627 w 377076"/>
                    <a:gd name="connsiteY13" fmla="*/ 795189 h 963437"/>
                    <a:gd name="connsiteX14" fmla="*/ 55627 w 377076"/>
                    <a:gd name="connsiteY14" fmla="*/ 755977 h 963437"/>
                    <a:gd name="connsiteX15" fmla="*/ 316890 w 377076"/>
                    <a:gd name="connsiteY15" fmla="*/ 755977 h 963437"/>
                    <a:gd name="connsiteX16" fmla="*/ 316890 w 377076"/>
                    <a:gd name="connsiteY16" fmla="*/ 795189 h 963437"/>
                    <a:gd name="connsiteX17" fmla="*/ 316434 w 377076"/>
                    <a:gd name="connsiteY17" fmla="*/ 702630 h 963437"/>
                    <a:gd name="connsiteX18" fmla="*/ 55627 w 377076"/>
                    <a:gd name="connsiteY18" fmla="*/ 702630 h 963437"/>
                    <a:gd name="connsiteX19" fmla="*/ 55627 w 377076"/>
                    <a:gd name="connsiteY19" fmla="*/ 663418 h 963437"/>
                    <a:gd name="connsiteX20" fmla="*/ 316890 w 377076"/>
                    <a:gd name="connsiteY20" fmla="*/ 663418 h 963437"/>
                    <a:gd name="connsiteX21" fmla="*/ 316890 w 377076"/>
                    <a:gd name="connsiteY21" fmla="*/ 702630 h 963437"/>
                    <a:gd name="connsiteX22" fmla="*/ 316434 w 377076"/>
                    <a:gd name="connsiteY22" fmla="*/ 610071 h 963437"/>
                    <a:gd name="connsiteX23" fmla="*/ 55627 w 377076"/>
                    <a:gd name="connsiteY23" fmla="*/ 610071 h 963437"/>
                    <a:gd name="connsiteX24" fmla="*/ 55627 w 377076"/>
                    <a:gd name="connsiteY24" fmla="*/ 570858 h 963437"/>
                    <a:gd name="connsiteX25" fmla="*/ 316890 w 377076"/>
                    <a:gd name="connsiteY25" fmla="*/ 570858 h 963437"/>
                    <a:gd name="connsiteX26" fmla="*/ 316890 w 377076"/>
                    <a:gd name="connsiteY26" fmla="*/ 610071 h 963437"/>
                    <a:gd name="connsiteX27" fmla="*/ 316434 w 377076"/>
                    <a:gd name="connsiteY27" fmla="*/ 517511 h 963437"/>
                    <a:gd name="connsiteX28" fmla="*/ 55627 w 377076"/>
                    <a:gd name="connsiteY28" fmla="*/ 517511 h 963437"/>
                    <a:gd name="connsiteX29" fmla="*/ 55627 w 377076"/>
                    <a:gd name="connsiteY29" fmla="*/ 478299 h 963437"/>
                    <a:gd name="connsiteX30" fmla="*/ 316890 w 377076"/>
                    <a:gd name="connsiteY30" fmla="*/ 478299 h 963437"/>
                    <a:gd name="connsiteX31" fmla="*/ 316890 w 377076"/>
                    <a:gd name="connsiteY31" fmla="*/ 517511 h 963437"/>
                    <a:gd name="connsiteX32" fmla="*/ 316434 w 377076"/>
                    <a:gd name="connsiteY32" fmla="*/ 424952 h 963437"/>
                    <a:gd name="connsiteX33" fmla="*/ 55627 w 377076"/>
                    <a:gd name="connsiteY33" fmla="*/ 424952 h 963437"/>
                    <a:gd name="connsiteX34" fmla="*/ 55627 w 377076"/>
                    <a:gd name="connsiteY34" fmla="*/ 385740 h 963437"/>
                    <a:gd name="connsiteX35" fmla="*/ 316890 w 377076"/>
                    <a:gd name="connsiteY35" fmla="*/ 385740 h 963437"/>
                    <a:gd name="connsiteX36" fmla="*/ 316890 w 377076"/>
                    <a:gd name="connsiteY36" fmla="*/ 424952 h 963437"/>
                    <a:gd name="connsiteX37" fmla="*/ 316434 w 377076"/>
                    <a:gd name="connsiteY37" fmla="*/ 332393 h 963437"/>
                    <a:gd name="connsiteX38" fmla="*/ 55627 w 377076"/>
                    <a:gd name="connsiteY38" fmla="*/ 332393 h 963437"/>
                    <a:gd name="connsiteX39" fmla="*/ 55627 w 377076"/>
                    <a:gd name="connsiteY39" fmla="*/ 293180 h 963437"/>
                    <a:gd name="connsiteX40" fmla="*/ 316890 w 377076"/>
                    <a:gd name="connsiteY40" fmla="*/ 293180 h 963437"/>
                    <a:gd name="connsiteX41" fmla="*/ 316890 w 377076"/>
                    <a:gd name="connsiteY41" fmla="*/ 332393 h 963437"/>
                    <a:gd name="connsiteX42" fmla="*/ 316434 w 377076"/>
                    <a:gd name="connsiteY42" fmla="*/ 239833 h 963437"/>
                    <a:gd name="connsiteX43" fmla="*/ 55627 w 377076"/>
                    <a:gd name="connsiteY43" fmla="*/ 239833 h 963437"/>
                    <a:gd name="connsiteX44" fmla="*/ 55627 w 377076"/>
                    <a:gd name="connsiteY44" fmla="*/ 200621 h 963437"/>
                    <a:gd name="connsiteX45" fmla="*/ 316890 w 377076"/>
                    <a:gd name="connsiteY45" fmla="*/ 200621 h 963437"/>
                    <a:gd name="connsiteX46" fmla="*/ 316890 w 377076"/>
                    <a:gd name="connsiteY46" fmla="*/ 239833 h 96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377076" h="963437">
                      <a:moveTo>
                        <a:pt x="377076" y="359294"/>
                      </a:moveTo>
                      <a:lnTo>
                        <a:pt x="377076" y="0"/>
                      </a:lnTo>
                      <a:lnTo>
                        <a:pt x="0" y="132684"/>
                      </a:lnTo>
                      <a:lnTo>
                        <a:pt x="0" y="963437"/>
                      </a:lnTo>
                      <a:lnTo>
                        <a:pt x="375709" y="963437"/>
                      </a:lnTo>
                      <a:lnTo>
                        <a:pt x="375709" y="358382"/>
                      </a:lnTo>
                      <a:lnTo>
                        <a:pt x="377076" y="359294"/>
                      </a:lnTo>
                      <a:close/>
                      <a:moveTo>
                        <a:pt x="316434" y="887749"/>
                      </a:moveTo>
                      <a:lnTo>
                        <a:pt x="55627" y="887749"/>
                      </a:lnTo>
                      <a:lnTo>
                        <a:pt x="55627" y="848536"/>
                      </a:lnTo>
                      <a:lnTo>
                        <a:pt x="316890" y="848536"/>
                      </a:lnTo>
                      <a:lnTo>
                        <a:pt x="316890" y="887749"/>
                      </a:lnTo>
                      <a:close/>
                      <a:moveTo>
                        <a:pt x="316434" y="795189"/>
                      </a:moveTo>
                      <a:lnTo>
                        <a:pt x="55627" y="795189"/>
                      </a:lnTo>
                      <a:lnTo>
                        <a:pt x="55627" y="755977"/>
                      </a:lnTo>
                      <a:lnTo>
                        <a:pt x="316890" y="755977"/>
                      </a:lnTo>
                      <a:lnTo>
                        <a:pt x="316890" y="795189"/>
                      </a:lnTo>
                      <a:close/>
                      <a:moveTo>
                        <a:pt x="316434" y="702630"/>
                      </a:moveTo>
                      <a:lnTo>
                        <a:pt x="55627" y="702630"/>
                      </a:lnTo>
                      <a:lnTo>
                        <a:pt x="55627" y="663418"/>
                      </a:lnTo>
                      <a:lnTo>
                        <a:pt x="316890" y="663418"/>
                      </a:lnTo>
                      <a:lnTo>
                        <a:pt x="316890" y="702630"/>
                      </a:lnTo>
                      <a:close/>
                      <a:moveTo>
                        <a:pt x="316434" y="610071"/>
                      </a:moveTo>
                      <a:lnTo>
                        <a:pt x="55627" y="610071"/>
                      </a:lnTo>
                      <a:lnTo>
                        <a:pt x="55627" y="570858"/>
                      </a:lnTo>
                      <a:lnTo>
                        <a:pt x="316890" y="570858"/>
                      </a:lnTo>
                      <a:lnTo>
                        <a:pt x="316890" y="610071"/>
                      </a:lnTo>
                      <a:close/>
                      <a:moveTo>
                        <a:pt x="316434" y="517511"/>
                      </a:moveTo>
                      <a:lnTo>
                        <a:pt x="55627" y="517511"/>
                      </a:lnTo>
                      <a:lnTo>
                        <a:pt x="55627" y="478299"/>
                      </a:lnTo>
                      <a:lnTo>
                        <a:pt x="316890" y="478299"/>
                      </a:lnTo>
                      <a:lnTo>
                        <a:pt x="316890" y="517511"/>
                      </a:lnTo>
                      <a:close/>
                      <a:moveTo>
                        <a:pt x="316434" y="424952"/>
                      </a:moveTo>
                      <a:lnTo>
                        <a:pt x="55627" y="424952"/>
                      </a:lnTo>
                      <a:lnTo>
                        <a:pt x="55627" y="385740"/>
                      </a:lnTo>
                      <a:lnTo>
                        <a:pt x="316890" y="385740"/>
                      </a:lnTo>
                      <a:lnTo>
                        <a:pt x="316890" y="424952"/>
                      </a:lnTo>
                      <a:close/>
                      <a:moveTo>
                        <a:pt x="316434" y="332393"/>
                      </a:moveTo>
                      <a:lnTo>
                        <a:pt x="55627" y="332393"/>
                      </a:lnTo>
                      <a:lnTo>
                        <a:pt x="55627" y="293180"/>
                      </a:lnTo>
                      <a:lnTo>
                        <a:pt x="316890" y="293180"/>
                      </a:lnTo>
                      <a:lnTo>
                        <a:pt x="316890" y="332393"/>
                      </a:lnTo>
                      <a:close/>
                      <a:moveTo>
                        <a:pt x="316434" y="239833"/>
                      </a:moveTo>
                      <a:lnTo>
                        <a:pt x="55627" y="239833"/>
                      </a:lnTo>
                      <a:lnTo>
                        <a:pt x="55627" y="200621"/>
                      </a:lnTo>
                      <a:lnTo>
                        <a:pt x="316890" y="200621"/>
                      </a:lnTo>
                      <a:lnTo>
                        <a:pt x="316890" y="2398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454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CO"/>
                </a:p>
              </p:txBody>
            </p:sp>
            <p:sp>
              <p:nvSpPr>
                <p:cNvPr id="48" name="Forma libre: forma 47">
                  <a:extLst>
                    <a:ext uri="{FF2B5EF4-FFF2-40B4-BE49-F238E27FC236}">
                      <a16:creationId xmlns:a16="http://schemas.microsoft.com/office/drawing/2014/main" id="{6024B87B-7351-0603-A672-6BE57F755881}"/>
                    </a:ext>
                  </a:extLst>
                </p:cNvPr>
                <p:cNvSpPr/>
                <p:nvPr/>
              </p:nvSpPr>
              <p:spPr>
                <a:xfrm>
                  <a:off x="1368175" y="5329395"/>
                  <a:ext cx="234361" cy="604143"/>
                </a:xfrm>
                <a:custGeom>
                  <a:avLst/>
                  <a:gdLst>
                    <a:gd name="connsiteX0" fmla="*/ 0 w 234361"/>
                    <a:gd name="connsiteY0" fmla="*/ 0 h 604143"/>
                    <a:gd name="connsiteX1" fmla="*/ 0 w 234361"/>
                    <a:gd name="connsiteY1" fmla="*/ 604143 h 604143"/>
                    <a:gd name="connsiteX2" fmla="*/ 234362 w 234361"/>
                    <a:gd name="connsiteY2" fmla="*/ 604143 h 604143"/>
                    <a:gd name="connsiteX3" fmla="*/ 234362 w 234361"/>
                    <a:gd name="connsiteY3" fmla="*/ 131772 h 604143"/>
                    <a:gd name="connsiteX4" fmla="*/ 0 w 234361"/>
                    <a:gd name="connsiteY4" fmla="*/ 0 h 604143"/>
                    <a:gd name="connsiteX5" fmla="*/ 73865 w 234361"/>
                    <a:gd name="connsiteY5" fmla="*/ 538485 h 604143"/>
                    <a:gd name="connsiteX6" fmla="*/ 18238 w 234361"/>
                    <a:gd name="connsiteY6" fmla="*/ 538485 h 604143"/>
                    <a:gd name="connsiteX7" fmla="*/ 18238 w 234361"/>
                    <a:gd name="connsiteY7" fmla="*/ 482859 h 604143"/>
                    <a:gd name="connsiteX8" fmla="*/ 73865 w 234361"/>
                    <a:gd name="connsiteY8" fmla="*/ 482859 h 604143"/>
                    <a:gd name="connsiteX9" fmla="*/ 73865 w 234361"/>
                    <a:gd name="connsiteY9" fmla="*/ 538485 h 604143"/>
                    <a:gd name="connsiteX10" fmla="*/ 73865 w 234361"/>
                    <a:gd name="connsiteY10" fmla="*/ 441367 h 604143"/>
                    <a:gd name="connsiteX11" fmla="*/ 18238 w 234361"/>
                    <a:gd name="connsiteY11" fmla="*/ 441367 h 604143"/>
                    <a:gd name="connsiteX12" fmla="*/ 18238 w 234361"/>
                    <a:gd name="connsiteY12" fmla="*/ 385740 h 604143"/>
                    <a:gd name="connsiteX13" fmla="*/ 73865 w 234361"/>
                    <a:gd name="connsiteY13" fmla="*/ 385740 h 604143"/>
                    <a:gd name="connsiteX14" fmla="*/ 73865 w 234361"/>
                    <a:gd name="connsiteY14" fmla="*/ 441367 h 604143"/>
                    <a:gd name="connsiteX15" fmla="*/ 73865 w 234361"/>
                    <a:gd name="connsiteY15" fmla="*/ 344248 h 604143"/>
                    <a:gd name="connsiteX16" fmla="*/ 18238 w 234361"/>
                    <a:gd name="connsiteY16" fmla="*/ 344248 h 604143"/>
                    <a:gd name="connsiteX17" fmla="*/ 18238 w 234361"/>
                    <a:gd name="connsiteY17" fmla="*/ 288621 h 604143"/>
                    <a:gd name="connsiteX18" fmla="*/ 73865 w 234361"/>
                    <a:gd name="connsiteY18" fmla="*/ 288621 h 604143"/>
                    <a:gd name="connsiteX19" fmla="*/ 73865 w 234361"/>
                    <a:gd name="connsiteY19" fmla="*/ 344248 h 604143"/>
                    <a:gd name="connsiteX20" fmla="*/ 73865 w 234361"/>
                    <a:gd name="connsiteY20" fmla="*/ 247129 h 604143"/>
                    <a:gd name="connsiteX21" fmla="*/ 18238 w 234361"/>
                    <a:gd name="connsiteY21" fmla="*/ 247129 h 604143"/>
                    <a:gd name="connsiteX22" fmla="*/ 18238 w 234361"/>
                    <a:gd name="connsiteY22" fmla="*/ 191502 h 604143"/>
                    <a:gd name="connsiteX23" fmla="*/ 73865 w 234361"/>
                    <a:gd name="connsiteY23" fmla="*/ 191502 h 604143"/>
                    <a:gd name="connsiteX24" fmla="*/ 73865 w 234361"/>
                    <a:gd name="connsiteY24" fmla="*/ 247129 h 604143"/>
                    <a:gd name="connsiteX25" fmla="*/ 176911 w 234361"/>
                    <a:gd name="connsiteY25" fmla="*/ 538029 h 604143"/>
                    <a:gd name="connsiteX26" fmla="*/ 121285 w 234361"/>
                    <a:gd name="connsiteY26" fmla="*/ 538029 h 604143"/>
                    <a:gd name="connsiteX27" fmla="*/ 121285 w 234361"/>
                    <a:gd name="connsiteY27" fmla="*/ 482403 h 604143"/>
                    <a:gd name="connsiteX28" fmla="*/ 176911 w 234361"/>
                    <a:gd name="connsiteY28" fmla="*/ 482403 h 604143"/>
                    <a:gd name="connsiteX29" fmla="*/ 176911 w 234361"/>
                    <a:gd name="connsiteY29" fmla="*/ 538029 h 604143"/>
                    <a:gd name="connsiteX30" fmla="*/ 176911 w 234361"/>
                    <a:gd name="connsiteY30" fmla="*/ 440911 h 604143"/>
                    <a:gd name="connsiteX31" fmla="*/ 121285 w 234361"/>
                    <a:gd name="connsiteY31" fmla="*/ 440911 h 604143"/>
                    <a:gd name="connsiteX32" fmla="*/ 121285 w 234361"/>
                    <a:gd name="connsiteY32" fmla="*/ 385284 h 604143"/>
                    <a:gd name="connsiteX33" fmla="*/ 176911 w 234361"/>
                    <a:gd name="connsiteY33" fmla="*/ 385284 h 604143"/>
                    <a:gd name="connsiteX34" fmla="*/ 176911 w 234361"/>
                    <a:gd name="connsiteY34" fmla="*/ 440911 h 604143"/>
                    <a:gd name="connsiteX35" fmla="*/ 176911 w 234361"/>
                    <a:gd name="connsiteY35" fmla="*/ 343792 h 604143"/>
                    <a:gd name="connsiteX36" fmla="*/ 121285 w 234361"/>
                    <a:gd name="connsiteY36" fmla="*/ 343792 h 604143"/>
                    <a:gd name="connsiteX37" fmla="*/ 121285 w 234361"/>
                    <a:gd name="connsiteY37" fmla="*/ 288165 h 604143"/>
                    <a:gd name="connsiteX38" fmla="*/ 176911 w 234361"/>
                    <a:gd name="connsiteY38" fmla="*/ 288165 h 604143"/>
                    <a:gd name="connsiteX39" fmla="*/ 176911 w 234361"/>
                    <a:gd name="connsiteY39" fmla="*/ 343792 h 604143"/>
                    <a:gd name="connsiteX40" fmla="*/ 176911 w 234361"/>
                    <a:gd name="connsiteY40" fmla="*/ 246673 h 604143"/>
                    <a:gd name="connsiteX41" fmla="*/ 121285 w 234361"/>
                    <a:gd name="connsiteY41" fmla="*/ 246673 h 604143"/>
                    <a:gd name="connsiteX42" fmla="*/ 121285 w 234361"/>
                    <a:gd name="connsiteY42" fmla="*/ 191046 h 604143"/>
                    <a:gd name="connsiteX43" fmla="*/ 176911 w 234361"/>
                    <a:gd name="connsiteY43" fmla="*/ 191046 h 604143"/>
                    <a:gd name="connsiteX44" fmla="*/ 176911 w 234361"/>
                    <a:gd name="connsiteY44" fmla="*/ 246673 h 604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34361" h="604143">
                      <a:moveTo>
                        <a:pt x="0" y="0"/>
                      </a:moveTo>
                      <a:lnTo>
                        <a:pt x="0" y="604143"/>
                      </a:lnTo>
                      <a:lnTo>
                        <a:pt x="234362" y="604143"/>
                      </a:lnTo>
                      <a:lnTo>
                        <a:pt x="234362" y="131772"/>
                      </a:lnTo>
                      <a:lnTo>
                        <a:pt x="0" y="0"/>
                      </a:lnTo>
                      <a:close/>
                      <a:moveTo>
                        <a:pt x="73865" y="538485"/>
                      </a:moveTo>
                      <a:lnTo>
                        <a:pt x="18238" y="538485"/>
                      </a:lnTo>
                      <a:lnTo>
                        <a:pt x="18238" y="482859"/>
                      </a:lnTo>
                      <a:lnTo>
                        <a:pt x="73865" y="482859"/>
                      </a:lnTo>
                      <a:lnTo>
                        <a:pt x="73865" y="538485"/>
                      </a:lnTo>
                      <a:close/>
                      <a:moveTo>
                        <a:pt x="73865" y="441367"/>
                      </a:moveTo>
                      <a:lnTo>
                        <a:pt x="18238" y="441367"/>
                      </a:lnTo>
                      <a:lnTo>
                        <a:pt x="18238" y="385740"/>
                      </a:lnTo>
                      <a:lnTo>
                        <a:pt x="73865" y="385740"/>
                      </a:lnTo>
                      <a:lnTo>
                        <a:pt x="73865" y="441367"/>
                      </a:lnTo>
                      <a:close/>
                      <a:moveTo>
                        <a:pt x="73865" y="344248"/>
                      </a:moveTo>
                      <a:lnTo>
                        <a:pt x="18238" y="344248"/>
                      </a:lnTo>
                      <a:lnTo>
                        <a:pt x="18238" y="288621"/>
                      </a:lnTo>
                      <a:lnTo>
                        <a:pt x="73865" y="288621"/>
                      </a:lnTo>
                      <a:lnTo>
                        <a:pt x="73865" y="344248"/>
                      </a:lnTo>
                      <a:close/>
                      <a:moveTo>
                        <a:pt x="73865" y="247129"/>
                      </a:moveTo>
                      <a:lnTo>
                        <a:pt x="18238" y="247129"/>
                      </a:lnTo>
                      <a:lnTo>
                        <a:pt x="18238" y="191502"/>
                      </a:lnTo>
                      <a:lnTo>
                        <a:pt x="73865" y="191502"/>
                      </a:lnTo>
                      <a:lnTo>
                        <a:pt x="73865" y="247129"/>
                      </a:lnTo>
                      <a:close/>
                      <a:moveTo>
                        <a:pt x="176911" y="538029"/>
                      </a:moveTo>
                      <a:lnTo>
                        <a:pt x="121285" y="538029"/>
                      </a:lnTo>
                      <a:lnTo>
                        <a:pt x="121285" y="482403"/>
                      </a:lnTo>
                      <a:lnTo>
                        <a:pt x="176911" y="482403"/>
                      </a:lnTo>
                      <a:lnTo>
                        <a:pt x="176911" y="538029"/>
                      </a:lnTo>
                      <a:close/>
                      <a:moveTo>
                        <a:pt x="176911" y="440911"/>
                      </a:moveTo>
                      <a:lnTo>
                        <a:pt x="121285" y="440911"/>
                      </a:lnTo>
                      <a:lnTo>
                        <a:pt x="121285" y="385284"/>
                      </a:lnTo>
                      <a:lnTo>
                        <a:pt x="176911" y="385284"/>
                      </a:lnTo>
                      <a:lnTo>
                        <a:pt x="176911" y="440911"/>
                      </a:lnTo>
                      <a:close/>
                      <a:moveTo>
                        <a:pt x="176911" y="343792"/>
                      </a:moveTo>
                      <a:lnTo>
                        <a:pt x="121285" y="343792"/>
                      </a:lnTo>
                      <a:lnTo>
                        <a:pt x="121285" y="288165"/>
                      </a:lnTo>
                      <a:lnTo>
                        <a:pt x="176911" y="288165"/>
                      </a:lnTo>
                      <a:lnTo>
                        <a:pt x="176911" y="343792"/>
                      </a:lnTo>
                      <a:close/>
                      <a:moveTo>
                        <a:pt x="176911" y="246673"/>
                      </a:moveTo>
                      <a:lnTo>
                        <a:pt x="121285" y="246673"/>
                      </a:lnTo>
                      <a:lnTo>
                        <a:pt x="121285" y="191046"/>
                      </a:lnTo>
                      <a:lnTo>
                        <a:pt x="176911" y="191046"/>
                      </a:lnTo>
                      <a:lnTo>
                        <a:pt x="176911" y="24667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454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CO"/>
                </a:p>
              </p:txBody>
            </p:sp>
          </p:grpSp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205679BF-2B6D-6727-229D-6CD0B94B5C3D}"/>
                  </a:ext>
                </a:extLst>
              </p:cNvPr>
              <p:cNvSpPr txBox="1"/>
              <p:nvPr/>
            </p:nvSpPr>
            <p:spPr>
              <a:xfrm>
                <a:off x="4055339" y="5535950"/>
                <a:ext cx="2006606" cy="461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Montserrat Light" panose="00000400000000000000" pitchFamily="2" charset="0"/>
                  </a:rPr>
                  <a:t>1825 Main St., Weston,    FL 33326</a:t>
                </a:r>
                <a:endParaRPr lang="en-US" sz="1200" dirty="0">
                  <a:solidFill>
                    <a:schemeClr val="bg1"/>
                  </a:solidFill>
                  <a:latin typeface="Montserrat Light" panose="00000400000000000000" pitchFamily="2" charset="0"/>
                  <a:sym typeface="Montserrat-Light"/>
                  <a:rtl val="0"/>
                </a:endParaRPr>
              </a:p>
            </p:txBody>
          </p:sp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84EC46ED-1BF3-7B7A-5E5C-38088695A11B}"/>
                </a:ext>
              </a:extLst>
            </p:cNvPr>
            <p:cNvGrpSpPr/>
            <p:nvPr/>
          </p:nvGrpSpPr>
          <p:grpSpPr>
            <a:xfrm>
              <a:off x="1157205" y="5551339"/>
              <a:ext cx="1900248" cy="430887"/>
              <a:chOff x="1356858" y="5551339"/>
              <a:chExt cx="1900248" cy="430887"/>
            </a:xfrm>
          </p:grpSpPr>
          <p:sp>
            <p:nvSpPr>
              <p:cNvPr id="43" name="Gráfico 15">
                <a:extLst>
                  <a:ext uri="{FF2B5EF4-FFF2-40B4-BE49-F238E27FC236}">
                    <a16:creationId xmlns:a16="http://schemas.microsoft.com/office/drawing/2014/main" id="{D51740E1-D424-F51B-82D0-F247F600695F}"/>
                  </a:ext>
                </a:extLst>
              </p:cNvPr>
              <p:cNvSpPr/>
              <p:nvPr/>
            </p:nvSpPr>
            <p:spPr>
              <a:xfrm>
                <a:off x="1356858" y="5619903"/>
                <a:ext cx="293607" cy="293759"/>
              </a:xfrm>
              <a:custGeom>
                <a:avLst/>
                <a:gdLst>
                  <a:gd name="connsiteX0" fmla="*/ 214394 w 443019"/>
                  <a:gd name="connsiteY0" fmla="*/ 312156 h 443251"/>
                  <a:gd name="connsiteX1" fmla="*/ 131173 w 443019"/>
                  <a:gd name="connsiteY1" fmla="*/ 228935 h 443251"/>
                  <a:gd name="connsiteX2" fmla="*/ 131173 w 443019"/>
                  <a:gd name="connsiteY2" fmla="*/ 196451 h 443251"/>
                  <a:gd name="connsiteX3" fmla="*/ 204185 w 443019"/>
                  <a:gd name="connsiteY3" fmla="*/ 123439 h 443251"/>
                  <a:gd name="connsiteX4" fmla="*/ 83530 w 443019"/>
                  <a:gd name="connsiteY4" fmla="*/ 2784 h 443251"/>
                  <a:gd name="connsiteX5" fmla="*/ 70227 w 443019"/>
                  <a:gd name="connsiteY5" fmla="*/ 2784 h 443251"/>
                  <a:gd name="connsiteX6" fmla="*/ 76724 w 443019"/>
                  <a:gd name="connsiteY6" fmla="*/ 366605 h 443251"/>
                  <a:gd name="connsiteX7" fmla="*/ 440235 w 443019"/>
                  <a:gd name="connsiteY7" fmla="*/ 373411 h 443251"/>
                  <a:gd name="connsiteX8" fmla="*/ 440235 w 443019"/>
                  <a:gd name="connsiteY8" fmla="*/ 360108 h 443251"/>
                  <a:gd name="connsiteX9" fmla="*/ 319581 w 443019"/>
                  <a:gd name="connsiteY9" fmla="*/ 239453 h 443251"/>
                  <a:gd name="connsiteX10" fmla="*/ 246569 w 443019"/>
                  <a:gd name="connsiteY10" fmla="*/ 312465 h 443251"/>
                  <a:gd name="connsiteX11" fmla="*/ 214085 w 443019"/>
                  <a:gd name="connsiteY11" fmla="*/ 312465 h 443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3019" h="443251">
                    <a:moveTo>
                      <a:pt x="214394" y="312156"/>
                    </a:moveTo>
                    <a:lnTo>
                      <a:pt x="131173" y="228935"/>
                    </a:lnTo>
                    <a:cubicBezTo>
                      <a:pt x="122202" y="219963"/>
                      <a:pt x="122202" y="205423"/>
                      <a:pt x="131173" y="196451"/>
                    </a:cubicBezTo>
                    <a:lnTo>
                      <a:pt x="204185" y="123439"/>
                    </a:lnTo>
                    <a:lnTo>
                      <a:pt x="83530" y="2784"/>
                    </a:lnTo>
                    <a:cubicBezTo>
                      <a:pt x="79818" y="-928"/>
                      <a:pt x="73630" y="-928"/>
                      <a:pt x="70227" y="2784"/>
                    </a:cubicBezTo>
                    <a:cubicBezTo>
                      <a:pt x="-25678" y="105496"/>
                      <a:pt x="-23203" y="266369"/>
                      <a:pt x="76724" y="366605"/>
                    </a:cubicBezTo>
                    <a:cubicBezTo>
                      <a:pt x="176651" y="466532"/>
                      <a:pt x="337524" y="468698"/>
                      <a:pt x="440235" y="373411"/>
                    </a:cubicBezTo>
                    <a:cubicBezTo>
                      <a:pt x="443948" y="369699"/>
                      <a:pt x="443948" y="363821"/>
                      <a:pt x="440235" y="360108"/>
                    </a:cubicBezTo>
                    <a:lnTo>
                      <a:pt x="319581" y="239453"/>
                    </a:lnTo>
                    <a:lnTo>
                      <a:pt x="246569" y="312465"/>
                    </a:lnTo>
                    <a:cubicBezTo>
                      <a:pt x="237597" y="321437"/>
                      <a:pt x="223057" y="321437"/>
                      <a:pt x="214085" y="312465"/>
                    </a:cubicBezTo>
                  </a:path>
                </a:pathLst>
              </a:custGeom>
              <a:solidFill>
                <a:schemeClr val="bg1"/>
              </a:solidFill>
              <a:ln w="306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/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1E921E9A-57E5-07C7-014D-9FD783CCEA4F}"/>
                  </a:ext>
                </a:extLst>
              </p:cNvPr>
              <p:cNvSpPr txBox="1"/>
              <p:nvPr/>
            </p:nvSpPr>
            <p:spPr>
              <a:xfrm>
                <a:off x="1807437" y="5551339"/>
                <a:ext cx="14496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l-PL" sz="1100" dirty="0">
                    <a:solidFill>
                      <a:schemeClr val="bg1"/>
                    </a:solidFill>
                    <a:latin typeface="Montserrat Light" panose="00000400000000000000" pitchFamily="2" charset="0"/>
                  </a:rPr>
                  <a:t>+1 800-217-0287  </a:t>
                </a:r>
                <a:endParaRPr lang="es-CO" sz="1100" dirty="0">
                  <a:solidFill>
                    <a:schemeClr val="bg1"/>
                  </a:solidFill>
                  <a:latin typeface="Montserrat Light" panose="00000400000000000000" pitchFamily="2" charset="0"/>
                </a:endParaRPr>
              </a:p>
              <a:p>
                <a:r>
                  <a:rPr lang="en-US" sz="1100" dirty="0">
                    <a:solidFill>
                      <a:schemeClr val="bg1"/>
                    </a:solidFill>
                    <a:latin typeface="Montserrat Light" panose="00000400000000000000" pitchFamily="2" charset="0"/>
                  </a:rPr>
                  <a:t>USA</a:t>
                </a:r>
                <a:r>
                  <a:rPr lang="pl-PL" sz="1100" dirty="0">
                    <a:solidFill>
                      <a:schemeClr val="bg1"/>
                    </a:solidFill>
                    <a:latin typeface="Montserrat Light" panose="00000400000000000000" pitchFamily="2" charset="0"/>
                  </a:rPr>
                  <a:t>./LATAM</a:t>
                </a:r>
                <a:endParaRPr lang="en-US" sz="1100" dirty="0">
                  <a:solidFill>
                    <a:schemeClr val="bg1"/>
                  </a:solidFill>
                  <a:latin typeface="Montserrat Light" panose="00000400000000000000" pitchFamily="2" charset="0"/>
                  <a:sym typeface="Montserrat-Light"/>
                  <a:rtl val="0"/>
                </a:endParaRPr>
              </a:p>
            </p:txBody>
          </p:sp>
        </p:grp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CD88B03C-C48D-9196-70CB-58C06A656386}"/>
                </a:ext>
              </a:extLst>
            </p:cNvPr>
            <p:cNvGrpSpPr/>
            <p:nvPr/>
          </p:nvGrpSpPr>
          <p:grpSpPr>
            <a:xfrm>
              <a:off x="6197460" y="5635977"/>
              <a:ext cx="1965875" cy="261610"/>
              <a:chOff x="6197460" y="5635977"/>
              <a:chExt cx="1965875" cy="261610"/>
            </a:xfrm>
          </p:grpSpPr>
          <p:pic>
            <p:nvPicPr>
              <p:cNvPr id="39" name="Gráfico 38">
                <a:extLst>
                  <a:ext uri="{FF2B5EF4-FFF2-40B4-BE49-F238E27FC236}">
                    <a16:creationId xmlns:a16="http://schemas.microsoft.com/office/drawing/2014/main" id="{AE150046-4398-0D70-8704-95C84390B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197460" y="5645319"/>
                <a:ext cx="309178" cy="242927"/>
              </a:xfrm>
              <a:prstGeom prst="rect">
                <a:avLst/>
              </a:prstGeom>
            </p:spPr>
          </p:pic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73796BD1-9B74-80F9-D2FD-2D56355A9397}"/>
                  </a:ext>
                </a:extLst>
              </p:cNvPr>
              <p:cNvSpPr txBox="1"/>
              <p:nvPr/>
            </p:nvSpPr>
            <p:spPr>
              <a:xfrm>
                <a:off x="6642153" y="5635977"/>
                <a:ext cx="15211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100" dirty="0">
                    <a:solidFill>
                      <a:srgbClr val="EDEDED"/>
                    </a:solidFill>
                    <a:latin typeface="Montserrat-Light"/>
                    <a:sym typeface="Montserrat-Light"/>
                    <a:rtl val="0"/>
                  </a:rPr>
                  <a:t>info@e-chez.com</a:t>
                </a:r>
                <a:endParaRPr lang="en-US" sz="1100" dirty="0">
                  <a:solidFill>
                    <a:srgbClr val="EDEDED"/>
                  </a:solidFill>
                  <a:latin typeface="Montserrat-Light"/>
                  <a:sym typeface="Montserrat-Light"/>
                  <a:rtl val="0"/>
                </a:endParaRPr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80226A5C-D027-E9E9-AD50-BE925D98069E}"/>
                </a:ext>
              </a:extLst>
            </p:cNvPr>
            <p:cNvGrpSpPr/>
            <p:nvPr/>
          </p:nvGrpSpPr>
          <p:grpSpPr>
            <a:xfrm>
              <a:off x="8429113" y="5597729"/>
              <a:ext cx="1833441" cy="338106"/>
              <a:chOff x="8309844" y="5597729"/>
              <a:chExt cx="1833441" cy="338106"/>
            </a:xfrm>
          </p:grpSpPr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83520093-963A-75AD-A45C-E81FF3E874F9}"/>
                  </a:ext>
                </a:extLst>
              </p:cNvPr>
              <p:cNvSpPr txBox="1"/>
              <p:nvPr/>
            </p:nvSpPr>
            <p:spPr>
              <a:xfrm>
                <a:off x="8743543" y="5635977"/>
                <a:ext cx="13997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s-CO" sz="1100" baseline="0" dirty="0">
                    <a:ln/>
                    <a:solidFill>
                      <a:schemeClr val="bg1"/>
                    </a:solidFill>
                    <a:latin typeface="Montserrat Light" panose="00000400000000000000" pitchFamily="2" charset="0"/>
                    <a:sym typeface="Montserrat-Regular"/>
                    <a:rtl val="0"/>
                  </a:rPr>
                  <a:t>+57 301 658 06 81</a:t>
                </a:r>
              </a:p>
            </p:txBody>
          </p:sp>
          <p:grpSp>
            <p:nvGrpSpPr>
              <p:cNvPr id="36" name="Gráfico 2">
                <a:extLst>
                  <a:ext uri="{FF2B5EF4-FFF2-40B4-BE49-F238E27FC236}">
                    <a16:creationId xmlns:a16="http://schemas.microsoft.com/office/drawing/2014/main" id="{F72C487F-0F1B-EF24-B00B-AFB235DD6A2F}"/>
                  </a:ext>
                </a:extLst>
              </p:cNvPr>
              <p:cNvGrpSpPr/>
              <p:nvPr/>
            </p:nvGrpSpPr>
            <p:grpSpPr>
              <a:xfrm>
                <a:off x="8309844" y="5597729"/>
                <a:ext cx="338175" cy="338106"/>
                <a:chOff x="9137341" y="4830762"/>
                <a:chExt cx="1059405" cy="1059185"/>
              </a:xfrm>
              <a:solidFill>
                <a:schemeClr val="bg1"/>
              </a:solidFill>
            </p:grpSpPr>
            <p:sp>
              <p:nvSpPr>
                <p:cNvPr id="37" name="Forma libre: forma 36">
                  <a:extLst>
                    <a:ext uri="{FF2B5EF4-FFF2-40B4-BE49-F238E27FC236}">
                      <a16:creationId xmlns:a16="http://schemas.microsoft.com/office/drawing/2014/main" id="{253A09CC-8D62-52D7-9490-50B62C939B75}"/>
                    </a:ext>
                  </a:extLst>
                </p:cNvPr>
                <p:cNvSpPr/>
                <p:nvPr/>
              </p:nvSpPr>
              <p:spPr>
                <a:xfrm>
                  <a:off x="9137341" y="4830762"/>
                  <a:ext cx="1059405" cy="1059185"/>
                </a:xfrm>
                <a:custGeom>
                  <a:avLst/>
                  <a:gdLst>
                    <a:gd name="connsiteX0" fmla="*/ 1059406 w 1059405"/>
                    <a:gd name="connsiteY0" fmla="*/ 502587 h 1059185"/>
                    <a:gd name="connsiteX1" fmla="*/ 540227 w 1059405"/>
                    <a:gd name="connsiteY1" fmla="*/ 0 h 1059185"/>
                    <a:gd name="connsiteX2" fmla="*/ 21740 w 1059405"/>
                    <a:gd name="connsiteY2" fmla="*/ 492217 h 1059185"/>
                    <a:gd name="connsiteX3" fmla="*/ 21740 w 1059405"/>
                    <a:gd name="connsiteY3" fmla="*/ 515030 h 1059185"/>
                    <a:gd name="connsiteX4" fmla="*/ 92255 w 1059405"/>
                    <a:gd name="connsiteY4" fmla="*/ 774965 h 1059185"/>
                    <a:gd name="connsiteX5" fmla="*/ 92255 w 1059405"/>
                    <a:gd name="connsiteY5" fmla="*/ 781187 h 1059185"/>
                    <a:gd name="connsiteX6" fmla="*/ 310 w 1059405"/>
                    <a:gd name="connsiteY6" fmla="*/ 1052874 h 1059185"/>
                    <a:gd name="connsiteX7" fmla="*/ 6531 w 1059405"/>
                    <a:gd name="connsiteY7" fmla="*/ 1059096 h 1059185"/>
                    <a:gd name="connsiteX8" fmla="*/ 289280 w 1059405"/>
                    <a:gd name="connsiteY8" fmla="*/ 969225 h 1059185"/>
                    <a:gd name="connsiteX9" fmla="*/ 294810 w 1059405"/>
                    <a:gd name="connsiteY9" fmla="*/ 969225 h 1059185"/>
                    <a:gd name="connsiteX10" fmla="*/ 540227 w 1059405"/>
                    <a:gd name="connsiteY10" fmla="*/ 1030061 h 1059185"/>
                    <a:gd name="connsiteX11" fmla="*/ 1059406 w 1059405"/>
                    <a:gd name="connsiteY11" fmla="*/ 514339 h 1059185"/>
                    <a:gd name="connsiteX12" fmla="*/ 1059406 w 1059405"/>
                    <a:gd name="connsiteY12" fmla="*/ 501204 h 1059185"/>
                    <a:gd name="connsiteX13" fmla="*/ 189730 w 1059405"/>
                    <a:gd name="connsiteY13" fmla="*/ 747313 h 1059185"/>
                    <a:gd name="connsiteX14" fmla="*/ 118525 w 1059405"/>
                    <a:gd name="connsiteY14" fmla="*/ 515030 h 1059185"/>
                    <a:gd name="connsiteX15" fmla="*/ 120599 w 1059405"/>
                    <a:gd name="connsiteY15" fmla="*/ 474243 h 1059185"/>
                    <a:gd name="connsiteX16" fmla="*/ 540227 w 1059405"/>
                    <a:gd name="connsiteY16" fmla="*/ 96784 h 1059185"/>
                    <a:gd name="connsiteX17" fmla="*/ 960548 w 1059405"/>
                    <a:gd name="connsiteY17" fmla="*/ 482539 h 1059185"/>
                    <a:gd name="connsiteX18" fmla="*/ 961930 w 1059405"/>
                    <a:gd name="connsiteY18" fmla="*/ 515030 h 1059185"/>
                    <a:gd name="connsiteX19" fmla="*/ 540227 w 1059405"/>
                    <a:gd name="connsiteY19" fmla="*/ 933277 h 1059185"/>
                    <a:gd name="connsiteX20" fmla="*/ 361868 w 1059405"/>
                    <a:gd name="connsiteY20" fmla="*/ 893872 h 1059185"/>
                    <a:gd name="connsiteX21" fmla="*/ 307945 w 1059405"/>
                    <a:gd name="connsiteY21" fmla="*/ 863454 h 1059185"/>
                    <a:gd name="connsiteX22" fmla="*/ 301723 w 1059405"/>
                    <a:gd name="connsiteY22" fmla="*/ 862762 h 1059185"/>
                    <a:gd name="connsiteX23" fmla="*/ 159312 w 1059405"/>
                    <a:gd name="connsiteY23" fmla="*/ 908389 h 1059185"/>
                    <a:gd name="connsiteX24" fmla="*/ 153782 w 1059405"/>
                    <a:gd name="connsiteY24" fmla="*/ 902859 h 1059185"/>
                    <a:gd name="connsiteX25" fmla="*/ 200100 w 1059405"/>
                    <a:gd name="connsiteY25" fmla="*/ 767361 h 1059185"/>
                    <a:gd name="connsiteX26" fmla="*/ 199409 w 1059405"/>
                    <a:gd name="connsiteY26" fmla="*/ 760448 h 1059185"/>
                    <a:gd name="connsiteX27" fmla="*/ 189730 w 1059405"/>
                    <a:gd name="connsiteY27" fmla="*/ 747313 h 1059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59405" h="1059185">
                      <a:moveTo>
                        <a:pt x="1059406" y="502587"/>
                      </a:moveTo>
                      <a:cubicBezTo>
                        <a:pt x="1052493" y="221221"/>
                        <a:pt x="824358" y="0"/>
                        <a:pt x="540227" y="0"/>
                      </a:cubicBezTo>
                      <a:cubicBezTo>
                        <a:pt x="256097" y="0"/>
                        <a:pt x="33493" y="216382"/>
                        <a:pt x="21740" y="492217"/>
                      </a:cubicBezTo>
                      <a:cubicBezTo>
                        <a:pt x="21740" y="499821"/>
                        <a:pt x="21740" y="507426"/>
                        <a:pt x="21740" y="515030"/>
                      </a:cubicBezTo>
                      <a:cubicBezTo>
                        <a:pt x="21740" y="606975"/>
                        <a:pt x="45937" y="696155"/>
                        <a:pt x="92255" y="774965"/>
                      </a:cubicBezTo>
                      <a:cubicBezTo>
                        <a:pt x="93637" y="777039"/>
                        <a:pt x="93637" y="779113"/>
                        <a:pt x="92255" y="781187"/>
                      </a:cubicBezTo>
                      <a:lnTo>
                        <a:pt x="310" y="1052874"/>
                      </a:lnTo>
                      <a:cubicBezTo>
                        <a:pt x="-1073" y="1056331"/>
                        <a:pt x="2384" y="1059787"/>
                        <a:pt x="6531" y="1059096"/>
                      </a:cubicBezTo>
                      <a:lnTo>
                        <a:pt x="289280" y="969225"/>
                      </a:lnTo>
                      <a:cubicBezTo>
                        <a:pt x="289280" y="969225"/>
                        <a:pt x="293428" y="969225"/>
                        <a:pt x="294810" y="969225"/>
                      </a:cubicBezTo>
                      <a:cubicBezTo>
                        <a:pt x="370164" y="1009321"/>
                        <a:pt x="454504" y="1030061"/>
                        <a:pt x="540227" y="1030061"/>
                      </a:cubicBezTo>
                      <a:cubicBezTo>
                        <a:pt x="826432" y="1030061"/>
                        <a:pt x="1059406" y="799161"/>
                        <a:pt x="1059406" y="514339"/>
                      </a:cubicBezTo>
                      <a:cubicBezTo>
                        <a:pt x="1059406" y="510883"/>
                        <a:pt x="1059406" y="501204"/>
                        <a:pt x="1059406" y="501204"/>
                      </a:cubicBezTo>
                      <a:close/>
                      <a:moveTo>
                        <a:pt x="189730" y="747313"/>
                      </a:moveTo>
                      <a:cubicBezTo>
                        <a:pt x="143412" y="678181"/>
                        <a:pt x="118525" y="598680"/>
                        <a:pt x="118525" y="515030"/>
                      </a:cubicBezTo>
                      <a:cubicBezTo>
                        <a:pt x="118525" y="501895"/>
                        <a:pt x="118525" y="488760"/>
                        <a:pt x="120599" y="474243"/>
                      </a:cubicBezTo>
                      <a:cubicBezTo>
                        <a:pt x="142029" y="259244"/>
                        <a:pt x="322463" y="96784"/>
                        <a:pt x="540227" y="96784"/>
                      </a:cubicBezTo>
                      <a:cubicBezTo>
                        <a:pt x="757992" y="96784"/>
                        <a:pt x="943265" y="266157"/>
                        <a:pt x="960548" y="482539"/>
                      </a:cubicBezTo>
                      <a:cubicBezTo>
                        <a:pt x="961239" y="494982"/>
                        <a:pt x="961930" y="505352"/>
                        <a:pt x="961930" y="515030"/>
                      </a:cubicBezTo>
                      <a:cubicBezTo>
                        <a:pt x="961930" y="745930"/>
                        <a:pt x="772510" y="933277"/>
                        <a:pt x="540227" y="933277"/>
                      </a:cubicBezTo>
                      <a:cubicBezTo>
                        <a:pt x="478009" y="933277"/>
                        <a:pt x="417865" y="920142"/>
                        <a:pt x="361868" y="893872"/>
                      </a:cubicBezTo>
                      <a:cubicBezTo>
                        <a:pt x="346659" y="886958"/>
                        <a:pt x="316932" y="868984"/>
                        <a:pt x="307945" y="863454"/>
                      </a:cubicBezTo>
                      <a:cubicBezTo>
                        <a:pt x="305871" y="862071"/>
                        <a:pt x="303797" y="862071"/>
                        <a:pt x="301723" y="862762"/>
                      </a:cubicBezTo>
                      <a:lnTo>
                        <a:pt x="159312" y="908389"/>
                      </a:lnTo>
                      <a:cubicBezTo>
                        <a:pt x="159312" y="908389"/>
                        <a:pt x="153090" y="906315"/>
                        <a:pt x="153782" y="902859"/>
                      </a:cubicBezTo>
                      <a:lnTo>
                        <a:pt x="200100" y="767361"/>
                      </a:lnTo>
                      <a:cubicBezTo>
                        <a:pt x="200100" y="767361"/>
                        <a:pt x="200100" y="762522"/>
                        <a:pt x="199409" y="760448"/>
                      </a:cubicBezTo>
                      <a:cubicBezTo>
                        <a:pt x="196643" y="756300"/>
                        <a:pt x="191804" y="750078"/>
                        <a:pt x="189730" y="747313"/>
                      </a:cubicBezTo>
                      <a:close/>
                    </a:path>
                  </a:pathLst>
                </a:custGeom>
                <a:grpFill/>
                <a:ln w="69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CO"/>
                </a:p>
              </p:txBody>
            </p:sp>
            <p:sp>
              <p:nvSpPr>
                <p:cNvPr id="38" name="Forma libre: forma 37">
                  <a:extLst>
                    <a:ext uri="{FF2B5EF4-FFF2-40B4-BE49-F238E27FC236}">
                      <a16:creationId xmlns:a16="http://schemas.microsoft.com/office/drawing/2014/main" id="{A5A27B47-5DA6-5703-E540-45C1CE09DD58}"/>
                    </a:ext>
                  </a:extLst>
                </p:cNvPr>
                <p:cNvSpPr/>
                <p:nvPr/>
              </p:nvSpPr>
              <p:spPr>
                <a:xfrm>
                  <a:off x="9409338" y="5111309"/>
                  <a:ext cx="518274" cy="479209"/>
                </a:xfrm>
                <a:custGeom>
                  <a:avLst/>
                  <a:gdLst>
                    <a:gd name="connsiteX0" fmla="*/ 515030 w 518274"/>
                    <a:gd name="connsiteY0" fmla="*/ 349242 h 479209"/>
                    <a:gd name="connsiteX1" fmla="*/ 489452 w 518274"/>
                    <a:gd name="connsiteY1" fmla="*/ 333341 h 479209"/>
                    <a:gd name="connsiteX2" fmla="*/ 403037 w 518274"/>
                    <a:gd name="connsiteY2" fmla="*/ 292554 h 479209"/>
                    <a:gd name="connsiteX3" fmla="*/ 369854 w 518274"/>
                    <a:gd name="connsiteY3" fmla="*/ 300158 h 479209"/>
                    <a:gd name="connsiteX4" fmla="*/ 330449 w 518274"/>
                    <a:gd name="connsiteY4" fmla="*/ 348550 h 479209"/>
                    <a:gd name="connsiteX5" fmla="*/ 308327 w 518274"/>
                    <a:gd name="connsiteY5" fmla="*/ 350624 h 479209"/>
                    <a:gd name="connsiteX6" fmla="*/ 208777 w 518274"/>
                    <a:gd name="connsiteY6" fmla="*/ 289789 h 479209"/>
                    <a:gd name="connsiteX7" fmla="*/ 139646 w 518274"/>
                    <a:gd name="connsiteY7" fmla="*/ 204757 h 479209"/>
                    <a:gd name="connsiteX8" fmla="*/ 144485 w 518274"/>
                    <a:gd name="connsiteY8" fmla="*/ 184708 h 479209"/>
                    <a:gd name="connsiteX9" fmla="*/ 168681 w 518274"/>
                    <a:gd name="connsiteY9" fmla="*/ 156365 h 479209"/>
                    <a:gd name="connsiteX10" fmla="*/ 176977 w 518274"/>
                    <a:gd name="connsiteY10" fmla="*/ 141156 h 479209"/>
                    <a:gd name="connsiteX11" fmla="*/ 176286 w 518274"/>
                    <a:gd name="connsiteY11" fmla="*/ 115577 h 479209"/>
                    <a:gd name="connsiteX12" fmla="*/ 137572 w 518274"/>
                    <a:gd name="connsiteY12" fmla="*/ 23632 h 479209"/>
                    <a:gd name="connsiteX13" fmla="*/ 108537 w 518274"/>
                    <a:gd name="connsiteY13" fmla="*/ 127 h 479209"/>
                    <a:gd name="connsiteX14" fmla="*/ 45627 w 518274"/>
                    <a:gd name="connsiteY14" fmla="*/ 16027 h 479209"/>
                    <a:gd name="connsiteX15" fmla="*/ 42862 w 518274"/>
                    <a:gd name="connsiteY15" fmla="*/ 18793 h 479209"/>
                    <a:gd name="connsiteX16" fmla="*/ 0 w 518274"/>
                    <a:gd name="connsiteY16" fmla="*/ 122490 h 479209"/>
                    <a:gd name="connsiteX17" fmla="*/ 6913 w 518274"/>
                    <a:gd name="connsiteY17" fmla="*/ 166043 h 479209"/>
                    <a:gd name="connsiteX18" fmla="*/ 52540 w 518274"/>
                    <a:gd name="connsiteY18" fmla="*/ 253840 h 479209"/>
                    <a:gd name="connsiteX19" fmla="*/ 101623 w 518274"/>
                    <a:gd name="connsiteY19" fmla="*/ 318132 h 479209"/>
                    <a:gd name="connsiteX20" fmla="*/ 268231 w 518274"/>
                    <a:gd name="connsiteY20" fmla="*/ 443261 h 479209"/>
                    <a:gd name="connsiteX21" fmla="*/ 392667 w 518274"/>
                    <a:gd name="connsiteY21" fmla="*/ 479209 h 479209"/>
                    <a:gd name="connsiteX22" fmla="*/ 421012 w 518274"/>
                    <a:gd name="connsiteY22" fmla="*/ 475061 h 479209"/>
                    <a:gd name="connsiteX23" fmla="*/ 508809 w 518274"/>
                    <a:gd name="connsiteY23" fmla="*/ 413534 h 479209"/>
                    <a:gd name="connsiteX24" fmla="*/ 515722 w 518274"/>
                    <a:gd name="connsiteY24" fmla="*/ 350624 h 479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18274" h="479209">
                      <a:moveTo>
                        <a:pt x="515030" y="349242"/>
                      </a:moveTo>
                      <a:cubicBezTo>
                        <a:pt x="511574" y="344402"/>
                        <a:pt x="489452" y="333341"/>
                        <a:pt x="489452" y="333341"/>
                      </a:cubicBezTo>
                      <a:cubicBezTo>
                        <a:pt x="480465" y="329193"/>
                        <a:pt x="415481" y="297393"/>
                        <a:pt x="403037" y="292554"/>
                      </a:cubicBezTo>
                      <a:cubicBezTo>
                        <a:pt x="392667" y="289097"/>
                        <a:pt x="380915" y="284258"/>
                        <a:pt x="369854" y="300158"/>
                      </a:cubicBezTo>
                      <a:cubicBezTo>
                        <a:pt x="361558" y="311911"/>
                        <a:pt x="338054" y="339563"/>
                        <a:pt x="330449" y="348550"/>
                      </a:cubicBezTo>
                      <a:cubicBezTo>
                        <a:pt x="324919" y="354772"/>
                        <a:pt x="320079" y="356846"/>
                        <a:pt x="308327" y="350624"/>
                      </a:cubicBezTo>
                      <a:cubicBezTo>
                        <a:pt x="306253" y="349933"/>
                        <a:pt x="248182" y="325046"/>
                        <a:pt x="208777" y="289789"/>
                      </a:cubicBezTo>
                      <a:cubicBezTo>
                        <a:pt x="173520" y="258679"/>
                        <a:pt x="148633" y="219966"/>
                        <a:pt x="139646" y="204757"/>
                      </a:cubicBezTo>
                      <a:cubicBezTo>
                        <a:pt x="134115" y="195770"/>
                        <a:pt x="137572" y="190930"/>
                        <a:pt x="144485" y="184708"/>
                      </a:cubicBezTo>
                      <a:cubicBezTo>
                        <a:pt x="148633" y="180561"/>
                        <a:pt x="167298" y="158438"/>
                        <a:pt x="168681" y="156365"/>
                      </a:cubicBezTo>
                      <a:cubicBezTo>
                        <a:pt x="171446" y="152217"/>
                        <a:pt x="176977" y="141156"/>
                        <a:pt x="176977" y="141156"/>
                      </a:cubicBezTo>
                      <a:cubicBezTo>
                        <a:pt x="182507" y="130786"/>
                        <a:pt x="179051" y="121799"/>
                        <a:pt x="176286" y="115577"/>
                      </a:cubicBezTo>
                      <a:cubicBezTo>
                        <a:pt x="174212" y="111429"/>
                        <a:pt x="141028" y="31236"/>
                        <a:pt x="137572" y="23632"/>
                      </a:cubicBezTo>
                      <a:cubicBezTo>
                        <a:pt x="127893" y="818"/>
                        <a:pt x="118215" y="-564"/>
                        <a:pt x="108537" y="127"/>
                      </a:cubicBezTo>
                      <a:cubicBezTo>
                        <a:pt x="103697" y="127"/>
                        <a:pt x="59453" y="127"/>
                        <a:pt x="45627" y="16027"/>
                      </a:cubicBezTo>
                      <a:lnTo>
                        <a:pt x="42862" y="18793"/>
                      </a:lnTo>
                      <a:cubicBezTo>
                        <a:pt x="29035" y="33310"/>
                        <a:pt x="0" y="63728"/>
                        <a:pt x="0" y="122490"/>
                      </a:cubicBezTo>
                      <a:cubicBezTo>
                        <a:pt x="0" y="136316"/>
                        <a:pt x="2074" y="150143"/>
                        <a:pt x="6913" y="166043"/>
                      </a:cubicBezTo>
                      <a:cubicBezTo>
                        <a:pt x="15209" y="194387"/>
                        <a:pt x="31109" y="225496"/>
                        <a:pt x="52540" y="253840"/>
                      </a:cubicBezTo>
                      <a:cubicBezTo>
                        <a:pt x="52540" y="253840"/>
                        <a:pt x="85032" y="299467"/>
                        <a:pt x="101623" y="318132"/>
                      </a:cubicBezTo>
                      <a:cubicBezTo>
                        <a:pt x="152781" y="376894"/>
                        <a:pt x="210160" y="420447"/>
                        <a:pt x="268231" y="443261"/>
                      </a:cubicBezTo>
                      <a:cubicBezTo>
                        <a:pt x="342893" y="472296"/>
                        <a:pt x="374002" y="479209"/>
                        <a:pt x="392667" y="479209"/>
                      </a:cubicBezTo>
                      <a:cubicBezTo>
                        <a:pt x="400272" y="479209"/>
                        <a:pt x="416864" y="475061"/>
                        <a:pt x="421012" y="475061"/>
                      </a:cubicBezTo>
                      <a:cubicBezTo>
                        <a:pt x="443825" y="472987"/>
                        <a:pt x="497748" y="444643"/>
                        <a:pt x="508809" y="413534"/>
                      </a:cubicBezTo>
                      <a:cubicBezTo>
                        <a:pt x="519870" y="383807"/>
                        <a:pt x="519870" y="357537"/>
                        <a:pt x="515722" y="350624"/>
                      </a:cubicBezTo>
                      <a:close/>
                    </a:path>
                  </a:pathLst>
                </a:custGeom>
                <a:grpFill/>
                <a:ln w="69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CO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1822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3">
            <a:extLst>
              <a:ext uri="{FF2B5EF4-FFF2-40B4-BE49-F238E27FC236}">
                <a16:creationId xmlns:a16="http://schemas.microsoft.com/office/drawing/2014/main" id="{FB794465-BB33-48A9-8890-B0E02CC7720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573686" y="6303683"/>
            <a:ext cx="7044636" cy="10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s-CO" sz="2400"/>
          </a:p>
        </p:txBody>
      </p:sp>
      <p:sp>
        <p:nvSpPr>
          <p:cNvPr id="4" name="Gráfico 26">
            <a:extLst>
              <a:ext uri="{FF2B5EF4-FFF2-40B4-BE49-F238E27FC236}">
                <a16:creationId xmlns:a16="http://schemas.microsoft.com/office/drawing/2014/main" id="{C0BD8DFF-6012-0D25-F7C6-3DFCF07EF5B3}"/>
              </a:ext>
            </a:extLst>
          </p:cNvPr>
          <p:cNvSpPr txBox="1"/>
          <p:nvPr/>
        </p:nvSpPr>
        <p:spPr>
          <a:xfrm>
            <a:off x="3637477" y="2833271"/>
            <a:ext cx="4917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rPr>
              <a:t>1. </a:t>
            </a:r>
            <a:r>
              <a:rPr lang="es-CO" sz="4800" spc="-149" dirty="0">
                <a:solidFill>
                  <a:schemeClr val="bg1"/>
                </a:solidFill>
                <a:latin typeface="Montserrat Black" panose="00000A00000000000000" pitchFamily="2" charset="0"/>
                <a:sym typeface="Montserrat-Light"/>
                <a:rtl val="0"/>
              </a:rPr>
              <a:t>Identificador</a:t>
            </a:r>
            <a:endParaRPr lang="en-US" sz="4800" spc="-149" dirty="0">
              <a:solidFill>
                <a:schemeClr val="bg1"/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CD6E9D-BECA-E01E-6854-F98AE539184A}"/>
              </a:ext>
            </a:extLst>
          </p:cNvPr>
          <p:cNvCxnSpPr>
            <a:cxnSpLocks/>
          </p:cNvCxnSpPr>
          <p:nvPr/>
        </p:nvCxnSpPr>
        <p:spPr>
          <a:xfrm>
            <a:off x="4333230" y="3667196"/>
            <a:ext cx="1867545" cy="0"/>
          </a:xfrm>
          <a:prstGeom prst="line">
            <a:avLst/>
          </a:prstGeom>
          <a:ln w="5715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DBC41E19-B0B1-D6A8-9F39-FE6ABD3B022E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5" name="CuadroTexto 115">
              <a:extLst>
                <a:ext uri="{FF2B5EF4-FFF2-40B4-BE49-F238E27FC236}">
                  <a16:creationId xmlns:a16="http://schemas.microsoft.com/office/drawing/2014/main" id="{1D5F6947-8563-4291-F0A5-8A4B40F1B86C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8" name="Gráfico 52">
              <a:extLst>
                <a:ext uri="{FF2B5EF4-FFF2-40B4-BE49-F238E27FC236}">
                  <a16:creationId xmlns:a16="http://schemas.microsoft.com/office/drawing/2014/main" id="{CD1F99EC-E9EE-F92E-939D-F5DE36C2CFAB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10" name="Forma libre: forma 118">
                <a:extLst>
                  <a:ext uri="{FF2B5EF4-FFF2-40B4-BE49-F238E27FC236}">
                    <a16:creationId xmlns:a16="http://schemas.microsoft.com/office/drawing/2014/main" id="{DC598FBA-6E8E-3DF7-7309-E8C7F9567F2D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1" name="Forma libre: forma 121">
                <a:extLst>
                  <a:ext uri="{FF2B5EF4-FFF2-40B4-BE49-F238E27FC236}">
                    <a16:creationId xmlns:a16="http://schemas.microsoft.com/office/drawing/2014/main" id="{001FDE31-FBE5-B520-48E1-E71C15B2FCBF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2" name="Forma libre: forma 122">
                <a:extLst>
                  <a:ext uri="{FF2B5EF4-FFF2-40B4-BE49-F238E27FC236}">
                    <a16:creationId xmlns:a16="http://schemas.microsoft.com/office/drawing/2014/main" id="{599542D2-574F-B37C-8663-CB112346F28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4" name="Forma libre: forma 123">
                <a:extLst>
                  <a:ext uri="{FF2B5EF4-FFF2-40B4-BE49-F238E27FC236}">
                    <a16:creationId xmlns:a16="http://schemas.microsoft.com/office/drawing/2014/main" id="{84A0EA17-4D8B-C512-D44E-48BC94E69A63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5" name="Forma libre: forma 125">
                <a:extLst>
                  <a:ext uri="{FF2B5EF4-FFF2-40B4-BE49-F238E27FC236}">
                    <a16:creationId xmlns:a16="http://schemas.microsoft.com/office/drawing/2014/main" id="{EBFCD29E-0145-5256-3B46-3C440261F8FF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6" name="Forma libre: forma 126">
                <a:extLst>
                  <a:ext uri="{FF2B5EF4-FFF2-40B4-BE49-F238E27FC236}">
                    <a16:creationId xmlns:a16="http://schemas.microsoft.com/office/drawing/2014/main" id="{34956178-FF5B-ADA5-EB40-4CD761870DD4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7" name="Forma libre: forma 127">
                <a:extLst>
                  <a:ext uri="{FF2B5EF4-FFF2-40B4-BE49-F238E27FC236}">
                    <a16:creationId xmlns:a16="http://schemas.microsoft.com/office/drawing/2014/main" id="{90DE4B27-C00E-3D4C-5585-2280DFBD5C69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8" name="Forma libre: forma 128">
                <a:extLst>
                  <a:ext uri="{FF2B5EF4-FFF2-40B4-BE49-F238E27FC236}">
                    <a16:creationId xmlns:a16="http://schemas.microsoft.com/office/drawing/2014/main" id="{DFE2D1F0-BDC4-6D01-185B-42531A152A19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9" name="Forma libre: forma 129">
                <a:extLst>
                  <a:ext uri="{FF2B5EF4-FFF2-40B4-BE49-F238E27FC236}">
                    <a16:creationId xmlns:a16="http://schemas.microsoft.com/office/drawing/2014/main" id="{CEAAC22A-9E0D-7832-3934-ECB89B052646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065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CFA4D33B-A3AD-BA7D-0762-840C88C7BB56}"/>
              </a:ext>
            </a:extLst>
          </p:cNvPr>
          <p:cNvGrpSpPr/>
          <p:nvPr/>
        </p:nvGrpSpPr>
        <p:grpSpPr>
          <a:xfrm>
            <a:off x="729438" y="2194989"/>
            <a:ext cx="5316666" cy="1747888"/>
            <a:chOff x="1009990" y="1783115"/>
            <a:chExt cx="5316666" cy="174788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1086364" y="2916477"/>
              <a:ext cx="5240292" cy="614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s-E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Montserrat "/>
                </a:rPr>
                <a:t>Combinación del Isotipo y Logotipo para la conformación del identificador. Estos elementos pueden funcionar separados. </a:t>
              </a:r>
              <a:endParaRPr lang="es-CO" sz="1200" dirty="0">
                <a:solidFill>
                  <a:schemeClr val="bg1">
                    <a:lumMod val="50000"/>
                  </a:schemeClr>
                </a:solidFill>
                <a:latin typeface="Montserrat "/>
              </a:endParaRPr>
            </a:p>
          </p:txBody>
        </p:sp>
        <p:sp>
          <p:nvSpPr>
            <p:cNvPr id="4" name="Gráfico 26">
              <a:extLst>
                <a:ext uri="{FF2B5EF4-FFF2-40B4-BE49-F238E27FC236}">
                  <a16:creationId xmlns:a16="http://schemas.microsoft.com/office/drawing/2014/main" id="{CCA677FC-8FF9-9A6C-D5D3-8ADFA251189D}"/>
                </a:ext>
              </a:extLst>
            </p:cNvPr>
            <p:cNvSpPr txBox="1"/>
            <p:nvPr/>
          </p:nvSpPr>
          <p:spPr>
            <a:xfrm>
              <a:off x="1009990" y="1783115"/>
              <a:ext cx="28820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4000" spc="-149" dirty="0">
                  <a:solidFill>
                    <a:srgbClr val="2BA8DF"/>
                  </a:solidFill>
                  <a:latin typeface="Montserrat Black" panose="00000A00000000000000" pitchFamily="2" charset="0"/>
                  <a:sym typeface="Montserrat-Light"/>
                  <a:rtl val="0"/>
                </a:rPr>
                <a:t>Imagotipo</a:t>
              </a:r>
              <a:endParaRPr lang="en-US" sz="40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endParaRP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8AAA4F2B-35E0-F9B0-F8A8-E1A8AFDD457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087" y="2577308"/>
              <a:ext cx="901826" cy="0"/>
            </a:xfrm>
            <a:prstGeom prst="line">
              <a:avLst/>
            </a:prstGeom>
            <a:ln w="57150">
              <a:solidFill>
                <a:srgbClr val="2BA8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áfico 10">
            <a:extLst>
              <a:ext uri="{FF2B5EF4-FFF2-40B4-BE49-F238E27FC236}">
                <a16:creationId xmlns:a16="http://schemas.microsoft.com/office/drawing/2014/main" id="{35B8192D-3E81-FC39-0B38-4C3D331BB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635" y="999789"/>
            <a:ext cx="3121332" cy="48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6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CFA4D33B-A3AD-BA7D-0762-840C88C7BB56}"/>
              </a:ext>
            </a:extLst>
          </p:cNvPr>
          <p:cNvGrpSpPr/>
          <p:nvPr/>
        </p:nvGrpSpPr>
        <p:grpSpPr>
          <a:xfrm>
            <a:off x="720616" y="1730919"/>
            <a:ext cx="5303985" cy="3687458"/>
            <a:chOff x="1081394" y="1783115"/>
            <a:chExt cx="5303985" cy="3687460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1145087" y="2916477"/>
              <a:ext cx="5240292" cy="2554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s-ES" sz="1200" b="0" i="0" u="none" strike="noStrike" baseline="0" dirty="0">
                  <a:solidFill>
                    <a:srgbClr val="58595B"/>
                  </a:solidFill>
                  <a:latin typeface="Montserrat "/>
                </a:rPr>
                <a:t>El imagotipo está compuesto por una silueta de la </a:t>
              </a:r>
              <a:r>
                <a:rPr lang="es-ES" sz="1200" b="1" i="0" u="none" strike="noStrike" baseline="0" dirty="0">
                  <a:solidFill>
                    <a:srgbClr val="58595B"/>
                  </a:solidFill>
                  <a:latin typeface="Montserrat "/>
                </a:rPr>
                <a:t>pieza de </a:t>
              </a:r>
              <a:r>
                <a:rPr lang="es-ES" sz="1200" b="0" i="0" u="none" strike="noStrike" baseline="0" dirty="0">
                  <a:solidFill>
                    <a:srgbClr val="58595B"/>
                  </a:solidFill>
                  <a:latin typeface="Montserrat "/>
                </a:rPr>
                <a:t>ajedrez correspondiente al rey, la más importante del tablero y la que plantea la simbología de la </a:t>
              </a:r>
              <a:r>
                <a:rPr lang="es-ES" sz="1200" b="1" i="0" u="none" strike="noStrike" baseline="0" dirty="0">
                  <a:solidFill>
                    <a:srgbClr val="58595B"/>
                  </a:solidFill>
                  <a:latin typeface="Montserrat "/>
                </a:rPr>
                <a:t>estrategia y equilibrio.</a:t>
              </a:r>
            </a:p>
            <a:p>
              <a:pPr algn="just">
                <a:lnSpc>
                  <a:spcPct val="150000"/>
                </a:lnSpc>
              </a:pPr>
              <a:endParaRPr lang="es-ES" sz="1200" b="1" dirty="0">
                <a:solidFill>
                  <a:srgbClr val="58595B"/>
                </a:solidFill>
                <a:latin typeface="Montserrat "/>
              </a:endParaRPr>
            </a:p>
            <a:p>
              <a:pPr algn="just">
                <a:lnSpc>
                  <a:spcPct val="150000"/>
                </a:lnSpc>
              </a:pPr>
              <a:r>
                <a:rPr lang="es-ES" sz="1200" b="0" i="0" u="none" strike="noStrike" baseline="0" dirty="0">
                  <a:solidFill>
                    <a:srgbClr val="58595B"/>
                  </a:solidFill>
                  <a:latin typeface="Montserrat "/>
                </a:rPr>
                <a:t>Acompañando la figura icónica de la pieza de ajedrez, se encuentra el nombre de la empresa: Echez </a:t>
              </a:r>
              <a:r>
                <a:rPr lang="es-ES" sz="1200" b="0" i="0" u="none" strike="noStrike" baseline="0" dirty="0" err="1">
                  <a:solidFill>
                    <a:srgbClr val="58595B"/>
                  </a:solidFill>
                  <a:latin typeface="Montserrat "/>
                </a:rPr>
                <a:t>Group</a:t>
              </a:r>
              <a:r>
                <a:rPr lang="es-ES" sz="1200" b="0" i="0" u="none" strike="noStrike" baseline="0" dirty="0">
                  <a:solidFill>
                    <a:srgbClr val="58595B"/>
                  </a:solidFill>
                  <a:latin typeface="Montserrat 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s-ES" sz="1200" b="0" i="0" u="none" strike="noStrike" baseline="0" dirty="0">
                <a:solidFill>
                  <a:srgbClr val="58595B"/>
                </a:solidFill>
                <a:latin typeface="Montserrat "/>
              </a:endParaRPr>
            </a:p>
            <a:p>
              <a:pPr algn="just">
                <a:lnSpc>
                  <a:spcPct val="150000"/>
                </a:lnSpc>
              </a:pPr>
              <a:r>
                <a:rPr lang="es-ES" sz="1200" b="0" i="0" u="none" strike="noStrike" baseline="0" dirty="0">
                  <a:solidFill>
                    <a:srgbClr val="58595B"/>
                  </a:solidFill>
                  <a:latin typeface="Montserrat "/>
                </a:rPr>
                <a:t>Los elementos anteriores conjugados, constituyen la identidad </a:t>
              </a:r>
              <a:r>
                <a:rPr lang="es-CO" sz="1200" b="0" i="0" u="none" strike="noStrike" baseline="0" dirty="0">
                  <a:solidFill>
                    <a:srgbClr val="58595B"/>
                  </a:solidFill>
                  <a:latin typeface="Montserrat "/>
                </a:rPr>
                <a:t>visual de Echez </a:t>
              </a:r>
              <a:r>
                <a:rPr lang="es-CO" sz="1200" b="0" i="0" u="none" strike="noStrike" baseline="0" dirty="0" err="1">
                  <a:solidFill>
                    <a:srgbClr val="58595B"/>
                  </a:solidFill>
                  <a:latin typeface="Montserrat "/>
                </a:rPr>
                <a:t>Group</a:t>
              </a:r>
              <a:r>
                <a:rPr lang="es-CO" sz="1200" b="0" i="0" u="none" strike="noStrike" baseline="0" dirty="0">
                  <a:solidFill>
                    <a:srgbClr val="58595B"/>
                  </a:solidFill>
                  <a:latin typeface="Montserrat "/>
                </a:rPr>
                <a:t>.</a:t>
              </a:r>
              <a:endParaRPr lang="es-CO" sz="1000" dirty="0">
                <a:solidFill>
                  <a:schemeClr val="bg1">
                    <a:lumMod val="50000"/>
                  </a:schemeClr>
                </a:solidFill>
                <a:latin typeface="Montserrat "/>
              </a:endParaRPr>
            </a:p>
          </p:txBody>
        </p:sp>
        <p:sp>
          <p:nvSpPr>
            <p:cNvPr id="4" name="Gráfico 26">
              <a:extLst>
                <a:ext uri="{FF2B5EF4-FFF2-40B4-BE49-F238E27FC236}">
                  <a16:creationId xmlns:a16="http://schemas.microsoft.com/office/drawing/2014/main" id="{CCA677FC-8FF9-9A6C-D5D3-8ADFA251189D}"/>
                </a:ext>
              </a:extLst>
            </p:cNvPr>
            <p:cNvSpPr txBox="1"/>
            <p:nvPr/>
          </p:nvSpPr>
          <p:spPr>
            <a:xfrm>
              <a:off x="1081394" y="1783115"/>
              <a:ext cx="43013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4000" spc="-149" dirty="0">
                  <a:solidFill>
                    <a:srgbClr val="2BA8DF"/>
                  </a:solidFill>
                  <a:latin typeface="Montserrat Black" panose="00000A00000000000000" pitchFamily="2" charset="0"/>
                  <a:sym typeface="Montserrat-Light"/>
                  <a:rtl val="0"/>
                </a:rPr>
                <a:t>Representación</a:t>
              </a:r>
              <a:endParaRPr lang="en-US" sz="40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endParaRP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8AAA4F2B-35E0-F9B0-F8A8-E1A8AFDD457F}"/>
                </a:ext>
              </a:extLst>
            </p:cNvPr>
            <p:cNvCxnSpPr>
              <a:cxnSpLocks/>
            </p:cNvCxnSpPr>
            <p:nvPr/>
          </p:nvCxnSpPr>
          <p:spPr>
            <a:xfrm>
              <a:off x="1210404" y="2577308"/>
              <a:ext cx="901826" cy="0"/>
            </a:xfrm>
            <a:prstGeom prst="line">
              <a:avLst/>
            </a:prstGeom>
            <a:ln w="57150">
              <a:solidFill>
                <a:srgbClr val="2BA8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áfico 10">
            <a:extLst>
              <a:ext uri="{FF2B5EF4-FFF2-40B4-BE49-F238E27FC236}">
                <a16:creationId xmlns:a16="http://schemas.microsoft.com/office/drawing/2014/main" id="{4958F4B3-1DA1-ADA0-61F1-A2A7B76C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472" y="999454"/>
            <a:ext cx="3121332" cy="48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CFA4D33B-A3AD-BA7D-0762-840C88C7BB56}"/>
              </a:ext>
            </a:extLst>
          </p:cNvPr>
          <p:cNvGrpSpPr/>
          <p:nvPr/>
        </p:nvGrpSpPr>
        <p:grpSpPr>
          <a:xfrm>
            <a:off x="735851" y="2030032"/>
            <a:ext cx="4894936" cy="2797936"/>
            <a:chOff x="983429" y="1841641"/>
            <a:chExt cx="4894936" cy="2797937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1011422" y="2916477"/>
              <a:ext cx="4866943" cy="1723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s-ES" sz="1200" b="0" i="0" u="none" strike="noStrike" baseline="0" dirty="0">
                  <a:solidFill>
                    <a:srgbClr val="58595B"/>
                  </a:solidFill>
                  <a:latin typeface="Montserrat "/>
                </a:rPr>
                <a:t>Las dimensiones del identificador se representan como unidades de medida sobre una cuadrícula (</a:t>
              </a:r>
              <a:r>
                <a:rPr lang="es-ES" sz="1200" b="0" i="0" u="none" strike="noStrike" baseline="0" dirty="0" err="1">
                  <a:solidFill>
                    <a:srgbClr val="58595B"/>
                  </a:solidFill>
                  <a:latin typeface="Montserrat "/>
                </a:rPr>
                <a:t>Und</a:t>
              </a:r>
              <a:r>
                <a:rPr lang="es-ES" sz="1200" b="0" i="0" u="none" strike="noStrike" baseline="0" dirty="0">
                  <a:solidFill>
                    <a:srgbClr val="58595B"/>
                  </a:solidFill>
                  <a:latin typeface="Montserrat "/>
                </a:rPr>
                <a:t>). Las proporciones serán las siguientes.</a:t>
              </a:r>
            </a:p>
            <a:p>
              <a:pPr algn="just">
                <a:lnSpc>
                  <a:spcPct val="150000"/>
                </a:lnSpc>
              </a:pPr>
              <a:endParaRPr lang="es-ES" sz="1200" dirty="0">
                <a:solidFill>
                  <a:srgbClr val="58595B"/>
                </a:solidFill>
                <a:latin typeface="Montserrat "/>
              </a:endParaRPr>
            </a:p>
            <a:p>
              <a:pPr algn="just">
                <a:lnSpc>
                  <a:spcPct val="150000"/>
                </a:lnSpc>
              </a:pPr>
              <a:r>
                <a:rPr lang="es-ES" sz="1200" dirty="0">
                  <a:solidFill>
                    <a:srgbClr val="2BA8DF"/>
                  </a:solidFill>
                  <a:latin typeface="Montserrat Black" panose="00000A00000000000000" pitchFamily="2" charset="0"/>
                </a:rPr>
                <a:t>Nota: </a:t>
              </a:r>
              <a:r>
                <a:rPr lang="es-ES" sz="1200" dirty="0">
                  <a:solidFill>
                    <a:srgbClr val="58595B"/>
                  </a:solidFill>
                  <a:latin typeface="Montserrat "/>
                </a:rPr>
                <a:t>Cualquier tercero debe solicitar los archivos del logo a la empresa Echez </a:t>
              </a:r>
              <a:r>
                <a:rPr lang="es-ES" sz="1200" dirty="0" err="1">
                  <a:solidFill>
                    <a:srgbClr val="58595B"/>
                  </a:solidFill>
                  <a:latin typeface="Montserrat "/>
                </a:rPr>
                <a:t>Group</a:t>
              </a:r>
              <a:r>
                <a:rPr lang="es-ES" sz="1200" dirty="0">
                  <a:solidFill>
                    <a:srgbClr val="58595B"/>
                  </a:solidFill>
                  <a:latin typeface="Montserrat "/>
                </a:rPr>
                <a:t> si es necesario reproducirlo.</a:t>
              </a:r>
              <a:endParaRPr lang="es-CO" sz="1000" dirty="0">
                <a:solidFill>
                  <a:schemeClr val="bg1">
                    <a:lumMod val="50000"/>
                  </a:schemeClr>
                </a:solidFill>
                <a:latin typeface="Montserrat "/>
              </a:endParaRPr>
            </a:p>
          </p:txBody>
        </p:sp>
        <p:sp>
          <p:nvSpPr>
            <p:cNvPr id="4" name="Gráfico 26">
              <a:extLst>
                <a:ext uri="{FF2B5EF4-FFF2-40B4-BE49-F238E27FC236}">
                  <a16:creationId xmlns:a16="http://schemas.microsoft.com/office/drawing/2014/main" id="{CCA677FC-8FF9-9A6C-D5D3-8ADFA251189D}"/>
                </a:ext>
              </a:extLst>
            </p:cNvPr>
            <p:cNvSpPr txBox="1"/>
            <p:nvPr/>
          </p:nvSpPr>
          <p:spPr>
            <a:xfrm>
              <a:off x="983429" y="1841641"/>
              <a:ext cx="32093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4000" spc="-149" dirty="0">
                  <a:solidFill>
                    <a:srgbClr val="2BA8DF"/>
                  </a:solidFill>
                  <a:latin typeface="Montserrat Black" panose="00000A00000000000000" pitchFamily="2" charset="0"/>
                  <a:sym typeface="Montserrat-Light"/>
                  <a:rtl val="0"/>
                </a:rPr>
                <a:t>Planimetría</a:t>
              </a:r>
              <a:endParaRPr lang="en-US" sz="40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endParaRP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8AAA4F2B-35E0-F9B0-F8A8-E1A8AFDD457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087" y="2635835"/>
              <a:ext cx="901826" cy="0"/>
            </a:xfrm>
            <a:prstGeom prst="line">
              <a:avLst/>
            </a:prstGeom>
            <a:ln w="57150">
              <a:solidFill>
                <a:srgbClr val="2BA8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77844771-851D-3D76-06B3-2C8073414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66" y="2367846"/>
            <a:ext cx="4866943" cy="21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2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94A9EEB-F150-8137-CC7B-A42E4628970B}"/>
              </a:ext>
            </a:extLst>
          </p:cNvPr>
          <p:cNvGrpSpPr/>
          <p:nvPr/>
        </p:nvGrpSpPr>
        <p:grpSpPr>
          <a:xfrm>
            <a:off x="758679" y="1773374"/>
            <a:ext cx="5265013" cy="3311253"/>
            <a:chOff x="725015" y="3146888"/>
            <a:chExt cx="5265013" cy="3311254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768865" y="4735042"/>
              <a:ext cx="5221163" cy="1723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CO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El  identificador cuenta con un espacio de protección para evitar que otros elementos </a:t>
              </a:r>
              <a:r>
                <a:rPr lang="es-CO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gráficos</a:t>
              </a:r>
              <a:r>
                <a:rPr lang="es-CO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interrumpan la </a:t>
              </a:r>
              <a:r>
                <a:rPr lang="es-CO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legibilidad y </a:t>
              </a:r>
              <a:r>
                <a:rPr lang="es-CO" sz="12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lecturabilidad</a:t>
              </a:r>
              <a:r>
                <a:rPr lang="es-CO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del mismo.</a:t>
              </a:r>
            </a:p>
            <a:p>
              <a:pPr>
                <a:lnSpc>
                  <a:spcPct val="150000"/>
                </a:lnSpc>
              </a:pPr>
              <a:r>
                <a:rPr lang="es-CO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endParaRPr lang="es-CO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s-CO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Este espacio nunca debe ser invadido y es aconsejable que sea superior a estas medidas mínimas.</a:t>
              </a: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4FDCA02-ACED-A424-ECBB-48DA95C6EC0B}"/>
                </a:ext>
              </a:extLst>
            </p:cNvPr>
            <p:cNvGrpSpPr/>
            <p:nvPr/>
          </p:nvGrpSpPr>
          <p:grpSpPr>
            <a:xfrm>
              <a:off x="725015" y="3146888"/>
              <a:ext cx="2997615" cy="1174775"/>
              <a:chOff x="725015" y="3146888"/>
              <a:chExt cx="2997615" cy="1174775"/>
            </a:xfrm>
          </p:grpSpPr>
          <p:sp>
            <p:nvSpPr>
              <p:cNvPr id="4" name="Gráfico 26">
                <a:extLst>
                  <a:ext uri="{FF2B5EF4-FFF2-40B4-BE49-F238E27FC236}">
                    <a16:creationId xmlns:a16="http://schemas.microsoft.com/office/drawing/2014/main" id="{CCA677FC-8FF9-9A6C-D5D3-8ADFA251189D}"/>
                  </a:ext>
                </a:extLst>
              </p:cNvPr>
              <p:cNvSpPr txBox="1"/>
              <p:nvPr/>
            </p:nvSpPr>
            <p:spPr>
              <a:xfrm>
                <a:off x="725015" y="3146888"/>
                <a:ext cx="2997615" cy="10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s-CO" sz="4000" spc="-149" dirty="0">
                    <a:solidFill>
                      <a:srgbClr val="2BA8DF"/>
                    </a:solidFill>
                    <a:latin typeface="Montserrat Black" panose="00000A00000000000000" pitchFamily="2" charset="0"/>
                    <a:sym typeface="Montserrat-Light"/>
                    <a:rtl val="0"/>
                  </a:rPr>
                  <a:t>Área de</a:t>
                </a:r>
              </a:p>
              <a:p>
                <a:pPr>
                  <a:lnSpc>
                    <a:spcPct val="80000"/>
                  </a:lnSpc>
                </a:pPr>
                <a:r>
                  <a:rPr lang="es-CO" sz="4000" spc="-149" dirty="0">
                    <a:solidFill>
                      <a:srgbClr val="2BA8DF"/>
                    </a:solidFill>
                    <a:latin typeface="Montserrat Black" panose="00000A00000000000000" pitchFamily="2" charset="0"/>
                    <a:sym typeface="Montserrat-Light"/>
                    <a:rtl val="0"/>
                  </a:rPr>
                  <a:t>protección</a:t>
                </a:r>
                <a:endParaRPr lang="en-US" sz="4000" spc="-149" dirty="0">
                  <a:solidFill>
                    <a:srgbClr val="2BA8DF"/>
                  </a:solidFill>
                  <a:latin typeface="Montserrat Black" panose="00000A00000000000000" pitchFamily="2" charset="0"/>
                  <a:sym typeface="Montserrat-Light"/>
                  <a:rtl val="0"/>
                </a:endParaRPr>
              </a:p>
            </p:txBody>
          </p: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AAA4F2B-35E0-F9B0-F8A8-E1A8AFDD4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077" y="4321663"/>
                <a:ext cx="1521618" cy="0"/>
              </a:xfrm>
              <a:prstGeom prst="line">
                <a:avLst/>
              </a:prstGeom>
              <a:ln w="53975">
                <a:solidFill>
                  <a:srgbClr val="2BA8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559EF6FF-0A12-49BF-A1A8-D3B3FCBD2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16" y="2367847"/>
            <a:ext cx="4866943" cy="21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2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3">
            <a:extLst>
              <a:ext uri="{FF2B5EF4-FFF2-40B4-BE49-F238E27FC236}">
                <a16:creationId xmlns:a16="http://schemas.microsoft.com/office/drawing/2014/main" id="{FB794465-BB33-48A9-8890-B0E02CC7720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573686" y="6303683"/>
            <a:ext cx="7044636" cy="10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s-CO" sz="2400"/>
          </a:p>
        </p:txBody>
      </p:sp>
      <p:sp>
        <p:nvSpPr>
          <p:cNvPr id="4" name="Gráfico 26">
            <a:extLst>
              <a:ext uri="{FF2B5EF4-FFF2-40B4-BE49-F238E27FC236}">
                <a16:creationId xmlns:a16="http://schemas.microsoft.com/office/drawing/2014/main" id="{C0BD8DFF-6012-0D25-F7C6-3DFCF07EF5B3}"/>
              </a:ext>
            </a:extLst>
          </p:cNvPr>
          <p:cNvSpPr txBox="1"/>
          <p:nvPr/>
        </p:nvSpPr>
        <p:spPr>
          <a:xfrm>
            <a:off x="4023926" y="2833271"/>
            <a:ext cx="4144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spc="-149" dirty="0">
                <a:solidFill>
                  <a:srgbClr val="2BA8DF"/>
                </a:solidFill>
                <a:latin typeface="Montserrat Black" panose="00000A00000000000000" pitchFamily="2" charset="0"/>
                <a:sym typeface="Montserrat-Light"/>
                <a:rtl val="0"/>
              </a:rPr>
              <a:t>2. </a:t>
            </a:r>
            <a:r>
              <a:rPr lang="es-CO" sz="4800" spc="-149" dirty="0">
                <a:solidFill>
                  <a:schemeClr val="bg1"/>
                </a:solidFill>
                <a:latin typeface="Montserrat Black" panose="00000A00000000000000" pitchFamily="2" charset="0"/>
                <a:sym typeface="Montserrat-Light"/>
                <a:rtl val="0"/>
              </a:rPr>
              <a:t>Tipografía</a:t>
            </a:r>
            <a:endParaRPr lang="en-US" sz="4800" spc="-149" dirty="0">
              <a:solidFill>
                <a:schemeClr val="bg1"/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CD6E9D-BECA-E01E-6854-F98AE539184A}"/>
              </a:ext>
            </a:extLst>
          </p:cNvPr>
          <p:cNvCxnSpPr>
            <a:cxnSpLocks/>
          </p:cNvCxnSpPr>
          <p:nvPr/>
        </p:nvCxnSpPr>
        <p:spPr>
          <a:xfrm>
            <a:off x="4837083" y="3667196"/>
            <a:ext cx="1867545" cy="0"/>
          </a:xfrm>
          <a:prstGeom prst="line">
            <a:avLst/>
          </a:prstGeom>
          <a:ln w="57150">
            <a:solidFill>
              <a:srgbClr val="2BA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DBC41E19-B0B1-D6A8-9F39-FE6ABD3B022E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5" name="CuadroTexto 115">
              <a:extLst>
                <a:ext uri="{FF2B5EF4-FFF2-40B4-BE49-F238E27FC236}">
                  <a16:creationId xmlns:a16="http://schemas.microsoft.com/office/drawing/2014/main" id="{1D5F6947-8563-4291-F0A5-8A4B40F1B86C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8" name="Gráfico 52">
              <a:extLst>
                <a:ext uri="{FF2B5EF4-FFF2-40B4-BE49-F238E27FC236}">
                  <a16:creationId xmlns:a16="http://schemas.microsoft.com/office/drawing/2014/main" id="{CD1F99EC-E9EE-F92E-939D-F5DE36C2CFAB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10" name="Forma libre: forma 118">
                <a:extLst>
                  <a:ext uri="{FF2B5EF4-FFF2-40B4-BE49-F238E27FC236}">
                    <a16:creationId xmlns:a16="http://schemas.microsoft.com/office/drawing/2014/main" id="{DC598FBA-6E8E-3DF7-7309-E8C7F9567F2D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1" name="Forma libre: forma 121">
                <a:extLst>
                  <a:ext uri="{FF2B5EF4-FFF2-40B4-BE49-F238E27FC236}">
                    <a16:creationId xmlns:a16="http://schemas.microsoft.com/office/drawing/2014/main" id="{001FDE31-FBE5-B520-48E1-E71C15B2FCBF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2" name="Forma libre: forma 122">
                <a:extLst>
                  <a:ext uri="{FF2B5EF4-FFF2-40B4-BE49-F238E27FC236}">
                    <a16:creationId xmlns:a16="http://schemas.microsoft.com/office/drawing/2014/main" id="{599542D2-574F-B37C-8663-CB112346F28A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4" name="Forma libre: forma 123">
                <a:extLst>
                  <a:ext uri="{FF2B5EF4-FFF2-40B4-BE49-F238E27FC236}">
                    <a16:creationId xmlns:a16="http://schemas.microsoft.com/office/drawing/2014/main" id="{84A0EA17-4D8B-C512-D44E-48BC94E69A63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5" name="Forma libre: forma 125">
                <a:extLst>
                  <a:ext uri="{FF2B5EF4-FFF2-40B4-BE49-F238E27FC236}">
                    <a16:creationId xmlns:a16="http://schemas.microsoft.com/office/drawing/2014/main" id="{EBFCD29E-0145-5256-3B46-3C440261F8FF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6" name="Forma libre: forma 126">
                <a:extLst>
                  <a:ext uri="{FF2B5EF4-FFF2-40B4-BE49-F238E27FC236}">
                    <a16:creationId xmlns:a16="http://schemas.microsoft.com/office/drawing/2014/main" id="{34956178-FF5B-ADA5-EB40-4CD761870DD4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7" name="Forma libre: forma 127">
                <a:extLst>
                  <a:ext uri="{FF2B5EF4-FFF2-40B4-BE49-F238E27FC236}">
                    <a16:creationId xmlns:a16="http://schemas.microsoft.com/office/drawing/2014/main" id="{90DE4B27-C00E-3D4C-5585-2280DFBD5C69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8" name="Forma libre: forma 128">
                <a:extLst>
                  <a:ext uri="{FF2B5EF4-FFF2-40B4-BE49-F238E27FC236}">
                    <a16:creationId xmlns:a16="http://schemas.microsoft.com/office/drawing/2014/main" id="{DFE2D1F0-BDC4-6D01-185B-42531A152A19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19" name="Forma libre: forma 129">
                <a:extLst>
                  <a:ext uri="{FF2B5EF4-FFF2-40B4-BE49-F238E27FC236}">
                    <a16:creationId xmlns:a16="http://schemas.microsoft.com/office/drawing/2014/main" id="{CEAAC22A-9E0D-7832-3934-ECB89B052646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4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B67FA74-1BB1-9806-B7F0-AC05CD845FF7}"/>
              </a:ext>
            </a:extLst>
          </p:cNvPr>
          <p:cNvGrpSpPr/>
          <p:nvPr/>
        </p:nvGrpSpPr>
        <p:grpSpPr>
          <a:xfrm>
            <a:off x="-5488" y="0"/>
            <a:ext cx="12190810" cy="6857330"/>
            <a:chOff x="178201" y="24897"/>
            <a:chExt cx="12190811" cy="6857330"/>
          </a:xfrm>
        </p:grpSpPr>
        <p:pic>
          <p:nvPicPr>
            <p:cNvPr id="7" name="Imagen 6" descr="Imagen que contiene edificio, tabla, grande, azul&#10;&#10;Descripción generada automáticamente">
              <a:extLst>
                <a:ext uri="{FF2B5EF4-FFF2-40B4-BE49-F238E27FC236}">
                  <a16:creationId xmlns:a16="http://schemas.microsoft.com/office/drawing/2014/main" id="{2010FC71-5CBE-561C-8CBE-ACA2BF9A9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8" b="7868"/>
            <a:stretch/>
          </p:blipFill>
          <p:spPr>
            <a:xfrm>
              <a:off x="178201" y="24897"/>
              <a:ext cx="12190811" cy="6857330"/>
            </a:xfrm>
            <a:prstGeom prst="rect">
              <a:avLst/>
            </a:prstGeom>
          </p:spPr>
        </p:pic>
        <p:sp>
          <p:nvSpPr>
            <p:cNvPr id="8" name="Gráfico 63">
              <a:extLst>
                <a:ext uri="{FF2B5EF4-FFF2-40B4-BE49-F238E27FC236}">
                  <a16:creationId xmlns:a16="http://schemas.microsoft.com/office/drawing/2014/main" id="{D571087D-F2DF-8E04-D93D-62CCCC4D2D88}"/>
                </a:ext>
              </a:extLst>
            </p:cNvPr>
            <p:cNvSpPr/>
            <p:nvPr/>
          </p:nvSpPr>
          <p:spPr>
            <a:xfrm>
              <a:off x="178201" y="24897"/>
              <a:ext cx="12190810" cy="685733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770">
                  <a:schemeClr val="bg1">
                    <a:alpha val="86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000"/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EBCA807D-A39B-6EA4-7622-1D3356A2B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282754"/>
            <a:ext cx="1160290" cy="581044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694A9EEB-F150-8137-CC7B-A42E4628970B}"/>
              </a:ext>
            </a:extLst>
          </p:cNvPr>
          <p:cNvGrpSpPr/>
          <p:nvPr/>
        </p:nvGrpSpPr>
        <p:grpSpPr>
          <a:xfrm>
            <a:off x="658430" y="1800569"/>
            <a:ext cx="4506802" cy="3256864"/>
            <a:chOff x="766960" y="3476291"/>
            <a:chExt cx="4506803" cy="3256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3BD75E2-B183-1008-4173-AB0E20F4CD20}"/>
                </a:ext>
              </a:extLst>
            </p:cNvPr>
            <p:cNvSpPr/>
            <p:nvPr/>
          </p:nvSpPr>
          <p:spPr>
            <a:xfrm>
              <a:off x="886022" y="4456056"/>
              <a:ext cx="4387741" cy="2277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CO" sz="12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La tipografía es esencial para la identidad de marca. La aplicación correcta ayuda a un proyecto de identidad consistente a través de todos los medios de comunicación. </a:t>
              </a:r>
            </a:p>
            <a:p>
              <a:pPr>
                <a:lnSpc>
                  <a:spcPct val="150000"/>
                </a:lnSpc>
              </a:pPr>
              <a:endParaRPr lang="es-CO"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Esta familia tipográfica es funcional, versátil y cuenta con una cantidad básica de estilos, que vemos en este </a:t>
              </a:r>
              <a:r>
                <a:rPr lang="es-CO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slide</a:t>
              </a:r>
              <a:r>
                <a:rPr lang="es-C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.</a:t>
              </a: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4FDCA02-ACED-A424-ECBB-48DA95C6EC0B}"/>
                </a:ext>
              </a:extLst>
            </p:cNvPr>
            <p:cNvGrpSpPr/>
            <p:nvPr/>
          </p:nvGrpSpPr>
          <p:grpSpPr>
            <a:xfrm>
              <a:off x="766960" y="3476291"/>
              <a:ext cx="2736071" cy="681128"/>
              <a:chOff x="766960" y="3476291"/>
              <a:chExt cx="2736071" cy="681128"/>
            </a:xfrm>
          </p:grpSpPr>
          <p:sp>
            <p:nvSpPr>
              <p:cNvPr id="4" name="Gráfico 26">
                <a:extLst>
                  <a:ext uri="{FF2B5EF4-FFF2-40B4-BE49-F238E27FC236}">
                    <a16:creationId xmlns:a16="http://schemas.microsoft.com/office/drawing/2014/main" id="{CCA677FC-8FF9-9A6C-D5D3-8ADFA251189D}"/>
                  </a:ext>
                </a:extLst>
              </p:cNvPr>
              <p:cNvSpPr txBox="1"/>
              <p:nvPr/>
            </p:nvSpPr>
            <p:spPr>
              <a:xfrm>
                <a:off x="766960" y="3476291"/>
                <a:ext cx="2736071" cy="588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s-CO" sz="4000" spc="-149">
                    <a:solidFill>
                      <a:srgbClr val="2BA8DF"/>
                    </a:solidFill>
                    <a:latin typeface="Montserrat Black" panose="00000A00000000000000" pitchFamily="2" charset="0"/>
                    <a:sym typeface="Montserrat-Light"/>
                    <a:rtl val="0"/>
                  </a:rPr>
                  <a:t>Anatomía</a:t>
                </a:r>
                <a:endParaRPr lang="en-US" sz="4000" spc="-149">
                  <a:solidFill>
                    <a:srgbClr val="2BA8DF"/>
                  </a:solidFill>
                  <a:latin typeface="Montserrat Black" panose="00000A00000000000000" pitchFamily="2" charset="0"/>
                  <a:sym typeface="Montserrat-Light"/>
                  <a:rtl val="0"/>
                </a:endParaRPr>
              </a:p>
            </p:txBody>
          </p: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AAA4F2B-35E0-F9B0-F8A8-E1A8AFDD4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022" y="4157419"/>
                <a:ext cx="1521618" cy="0"/>
              </a:xfrm>
              <a:prstGeom prst="line">
                <a:avLst/>
              </a:prstGeom>
              <a:ln w="38100">
                <a:solidFill>
                  <a:srgbClr val="2BA8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Marcador de número de diapositiva 19">
            <a:extLst>
              <a:ext uri="{FF2B5EF4-FFF2-40B4-BE49-F238E27FC236}">
                <a16:creationId xmlns:a16="http://schemas.microsoft.com/office/drawing/2014/main" id="{62F41266-F45E-5EB7-6C1C-C3EBB3D8B1B6}"/>
              </a:ext>
            </a:extLst>
          </p:cNvPr>
          <p:cNvSpPr txBox="1">
            <a:spLocks/>
          </p:cNvSpPr>
          <p:nvPr/>
        </p:nvSpPr>
        <p:spPr>
          <a:xfrm>
            <a:off x="8931564" y="173140"/>
            <a:ext cx="2949008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Información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r>
              <a:rPr lang="en-US" i="1" err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Confidencial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 </a:t>
            </a:r>
            <a:fld id="{2EE86BD1-332D-498E-9BC1-3AECFB5BEB19}" type="slidenum">
              <a:rPr lang="en-US" i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pPr/>
              <a:t>9</a:t>
            </a:fld>
            <a:endParaRPr lang="en-US" i="1">
              <a:solidFill>
                <a:schemeClr val="bg1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  <p:sp>
        <p:nvSpPr>
          <p:cNvPr id="24" name="Gráfico 26">
            <a:extLst>
              <a:ext uri="{FF2B5EF4-FFF2-40B4-BE49-F238E27FC236}">
                <a16:creationId xmlns:a16="http://schemas.microsoft.com/office/drawing/2014/main" id="{F95A5D9A-B53B-E29D-034B-2C2E3E8E6E0C}"/>
              </a:ext>
            </a:extLst>
          </p:cNvPr>
          <p:cNvSpPr txBox="1"/>
          <p:nvPr/>
        </p:nvSpPr>
        <p:spPr>
          <a:xfrm>
            <a:off x="5858196" y="427562"/>
            <a:ext cx="1484381" cy="34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2000" spc="-149">
                <a:solidFill>
                  <a:srgbClr val="2BA8DF"/>
                </a:solidFill>
                <a:latin typeface="Montserrat Bold" panose="00000800000000000000" pitchFamily="2" charset="0"/>
                <a:sym typeface="Montserrat-Light"/>
                <a:rtl val="0"/>
              </a:rPr>
              <a:t>Montserrat</a:t>
            </a:r>
            <a:endParaRPr lang="en-US" sz="2000" spc="-149">
              <a:solidFill>
                <a:srgbClr val="2BA8DF"/>
              </a:solidFill>
              <a:latin typeface="Montserrat Bold" panose="00000800000000000000" pitchFamily="2" charset="0"/>
              <a:sym typeface="Montserrat-Light"/>
              <a:rtl val="0"/>
            </a:endParaRPr>
          </a:p>
        </p:txBody>
      </p:sp>
      <p:sp>
        <p:nvSpPr>
          <p:cNvPr id="25" name="Gráfico 26">
            <a:extLst>
              <a:ext uri="{FF2B5EF4-FFF2-40B4-BE49-F238E27FC236}">
                <a16:creationId xmlns:a16="http://schemas.microsoft.com/office/drawing/2014/main" id="{E467490B-4371-76B4-C0DF-1352DF0F62B6}"/>
              </a:ext>
            </a:extLst>
          </p:cNvPr>
          <p:cNvSpPr txBox="1"/>
          <p:nvPr/>
        </p:nvSpPr>
        <p:spPr>
          <a:xfrm>
            <a:off x="7468448" y="1295978"/>
            <a:ext cx="33425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2" charset="0"/>
                <a:sym typeface="Montserrat-Light"/>
                <a:rtl val="0"/>
              </a:rPr>
              <a:t>ABCDEFGHIJKLMNOPRSTUVWXYZ</a:t>
            </a:r>
          </a:p>
          <a:p>
            <a:r>
              <a:rPr lang="es-CO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2" charset="0"/>
                <a:sym typeface="Montserrat-Light"/>
                <a:rtl val="0"/>
              </a:rPr>
              <a:t>abcdefghijklmnoprstuvwxyz</a:t>
            </a:r>
            <a:endParaRPr lang="es-CO" sz="140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2" charset="0"/>
              <a:sym typeface="Montserrat-Light"/>
              <a:rtl val="0"/>
            </a:endParaRPr>
          </a:p>
          <a:p>
            <a:r>
              <a:rPr lang="es-CO" sz="14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2" charset="0"/>
                <a:sym typeface="Montserrat-Light"/>
                <a:rtl val="0"/>
              </a:rPr>
              <a:t>1234567890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2" charset="0"/>
              <a:sym typeface="Montserrat-Light"/>
              <a:rtl val="0"/>
            </a:endParaRPr>
          </a:p>
        </p:txBody>
      </p:sp>
      <p:sp>
        <p:nvSpPr>
          <p:cNvPr id="29" name="Gráfico 26">
            <a:extLst>
              <a:ext uri="{FF2B5EF4-FFF2-40B4-BE49-F238E27FC236}">
                <a16:creationId xmlns:a16="http://schemas.microsoft.com/office/drawing/2014/main" id="{C1A1C905-9E37-C2CF-735B-F086CFB5F973}"/>
              </a:ext>
            </a:extLst>
          </p:cNvPr>
          <p:cNvSpPr txBox="1"/>
          <p:nvPr/>
        </p:nvSpPr>
        <p:spPr>
          <a:xfrm>
            <a:off x="5858194" y="1337923"/>
            <a:ext cx="555601" cy="265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1400" spc="-149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2" charset="0"/>
                <a:sym typeface="Montserrat-Light"/>
                <a:rtl val="0"/>
              </a:rPr>
              <a:t>Light</a:t>
            </a:r>
            <a:endParaRPr lang="en-US" sz="1400" spc="-149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2" charset="0"/>
              <a:sym typeface="Montserrat-Light"/>
              <a:rtl val="0"/>
            </a:endParaRPr>
          </a:p>
        </p:txBody>
      </p:sp>
      <p:sp>
        <p:nvSpPr>
          <p:cNvPr id="30" name="Gráfico 26">
            <a:extLst>
              <a:ext uri="{FF2B5EF4-FFF2-40B4-BE49-F238E27FC236}">
                <a16:creationId xmlns:a16="http://schemas.microsoft.com/office/drawing/2014/main" id="{B1024574-5FA6-4BE0-E9A8-CF29C01A7661}"/>
              </a:ext>
            </a:extLst>
          </p:cNvPr>
          <p:cNvSpPr txBox="1"/>
          <p:nvPr/>
        </p:nvSpPr>
        <p:spPr>
          <a:xfrm>
            <a:off x="7468448" y="2211535"/>
            <a:ext cx="33634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>
                <a:solidFill>
                  <a:schemeClr val="tx1">
                    <a:lumMod val="50000"/>
                    <a:lumOff val="50000"/>
                  </a:schemeClr>
                </a:solidFill>
                <a:latin typeface="Montserrat regular" panose="00000500000000000000" pitchFamily="2" charset="0"/>
                <a:sym typeface="Montserrat-Light"/>
                <a:rtl val="0"/>
              </a:rPr>
              <a:t>ABCDEFGHIJKLMNOPRSTUVWXYZ</a:t>
            </a:r>
          </a:p>
          <a:p>
            <a:r>
              <a:rPr lang="es-CO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regular" panose="00000500000000000000" pitchFamily="2" charset="0"/>
                <a:sym typeface="Montserrat-Light"/>
                <a:rtl val="0"/>
              </a:rPr>
              <a:t>abcdefghijklmnoprstuvwxyz</a:t>
            </a:r>
            <a:endParaRPr lang="es-CO" sz="1400">
              <a:solidFill>
                <a:schemeClr val="tx1">
                  <a:lumMod val="50000"/>
                  <a:lumOff val="50000"/>
                </a:schemeClr>
              </a:solidFill>
              <a:latin typeface="Montserrat regular" panose="00000500000000000000" pitchFamily="2" charset="0"/>
              <a:sym typeface="Montserrat-Light"/>
              <a:rtl val="0"/>
            </a:endParaRPr>
          </a:p>
          <a:p>
            <a:r>
              <a:rPr lang="es-CO" sz="1400">
                <a:solidFill>
                  <a:schemeClr val="tx1">
                    <a:lumMod val="50000"/>
                    <a:lumOff val="50000"/>
                  </a:schemeClr>
                </a:solidFill>
                <a:latin typeface="Montserrat regular" panose="00000500000000000000" pitchFamily="2" charset="0"/>
                <a:sym typeface="Montserrat-Light"/>
                <a:rtl val="0"/>
              </a:rPr>
              <a:t>1234567890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Montserrat regular" panose="00000500000000000000" pitchFamily="2" charset="0"/>
              <a:sym typeface="Montserrat-Light"/>
              <a:rtl val="0"/>
            </a:endParaRPr>
          </a:p>
        </p:txBody>
      </p:sp>
      <p:sp>
        <p:nvSpPr>
          <p:cNvPr id="31" name="Gráfico 26">
            <a:extLst>
              <a:ext uri="{FF2B5EF4-FFF2-40B4-BE49-F238E27FC236}">
                <a16:creationId xmlns:a16="http://schemas.microsoft.com/office/drawing/2014/main" id="{B2CA1B40-7130-EF8F-7846-B920E8C90584}"/>
              </a:ext>
            </a:extLst>
          </p:cNvPr>
          <p:cNvSpPr txBox="1"/>
          <p:nvPr/>
        </p:nvSpPr>
        <p:spPr>
          <a:xfrm>
            <a:off x="5858196" y="2253481"/>
            <a:ext cx="759439" cy="265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1400" spc="-149">
                <a:solidFill>
                  <a:schemeClr val="tx1">
                    <a:lumMod val="50000"/>
                    <a:lumOff val="50000"/>
                  </a:schemeClr>
                </a:solidFill>
                <a:latin typeface="Montserrat regular" panose="00000500000000000000" pitchFamily="2" charset="0"/>
                <a:sym typeface="Montserrat-Light"/>
                <a:rtl val="0"/>
              </a:rPr>
              <a:t>Regular</a:t>
            </a:r>
            <a:endParaRPr lang="en-US" sz="1400" spc="-149">
              <a:solidFill>
                <a:schemeClr val="tx1">
                  <a:lumMod val="50000"/>
                  <a:lumOff val="50000"/>
                </a:schemeClr>
              </a:solidFill>
              <a:latin typeface="Montserrat regular" panose="00000500000000000000" pitchFamily="2" charset="0"/>
              <a:sym typeface="Montserrat-Light"/>
              <a:rtl val="0"/>
            </a:endParaRPr>
          </a:p>
        </p:txBody>
      </p:sp>
      <p:sp>
        <p:nvSpPr>
          <p:cNvPr id="33" name="Gráfico 26">
            <a:extLst>
              <a:ext uri="{FF2B5EF4-FFF2-40B4-BE49-F238E27FC236}">
                <a16:creationId xmlns:a16="http://schemas.microsoft.com/office/drawing/2014/main" id="{1B20C240-2C1E-99B2-CC51-AB29EA46D7CE}"/>
              </a:ext>
            </a:extLst>
          </p:cNvPr>
          <p:cNvSpPr txBox="1"/>
          <p:nvPr/>
        </p:nvSpPr>
        <p:spPr>
          <a:xfrm>
            <a:off x="7457228" y="3182576"/>
            <a:ext cx="33890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sym typeface="Montserrat-Light"/>
                <a:rtl val="0"/>
              </a:rPr>
              <a:t>ABCDEFGHIJKLMNOPRSTUVWXYZ</a:t>
            </a:r>
          </a:p>
          <a:p>
            <a:r>
              <a:rPr lang="es-CO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sym typeface="Montserrat-Light"/>
                <a:rtl val="0"/>
              </a:rPr>
              <a:t>abcdefghijklmnoprstuvwxyz</a:t>
            </a:r>
            <a:endParaRPr lang="es-CO" sz="1400">
              <a:solidFill>
                <a:schemeClr val="tx1">
                  <a:lumMod val="50000"/>
                  <a:lumOff val="50000"/>
                </a:schemeClr>
              </a:solidFill>
              <a:latin typeface="Montserrat Medium" panose="00000600000000000000" pitchFamily="2" charset="0"/>
              <a:sym typeface="Montserrat-Light"/>
              <a:rtl val="0"/>
            </a:endParaRPr>
          </a:p>
          <a:p>
            <a:r>
              <a:rPr lang="es-CO" sz="14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sym typeface="Montserrat-Light"/>
                <a:rtl val="0"/>
              </a:rPr>
              <a:t>1234567890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Montserrat Medium" panose="00000600000000000000" pitchFamily="2" charset="0"/>
              <a:sym typeface="Montserrat-Light"/>
              <a:rtl val="0"/>
            </a:endParaRPr>
          </a:p>
        </p:txBody>
      </p:sp>
      <p:sp>
        <p:nvSpPr>
          <p:cNvPr id="34" name="Gráfico 26">
            <a:extLst>
              <a:ext uri="{FF2B5EF4-FFF2-40B4-BE49-F238E27FC236}">
                <a16:creationId xmlns:a16="http://schemas.microsoft.com/office/drawing/2014/main" id="{EAEF7C6D-C290-59F3-8146-BC4C8A6D9CEF}"/>
              </a:ext>
            </a:extLst>
          </p:cNvPr>
          <p:cNvSpPr txBox="1"/>
          <p:nvPr/>
        </p:nvSpPr>
        <p:spPr>
          <a:xfrm>
            <a:off x="5858195" y="3224522"/>
            <a:ext cx="834652" cy="265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1400" spc="-149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sym typeface="Montserrat-Light"/>
                <a:rtl val="0"/>
              </a:rPr>
              <a:t>Medium</a:t>
            </a:r>
            <a:endParaRPr lang="en-US" sz="1400" spc="-149">
              <a:solidFill>
                <a:schemeClr val="tx1">
                  <a:lumMod val="50000"/>
                  <a:lumOff val="50000"/>
                </a:schemeClr>
              </a:solidFill>
              <a:latin typeface="Montserrat Medium" panose="00000600000000000000" pitchFamily="2" charset="0"/>
              <a:sym typeface="Montserrat-Light"/>
              <a:rtl val="0"/>
            </a:endParaRPr>
          </a:p>
        </p:txBody>
      </p:sp>
      <p:sp>
        <p:nvSpPr>
          <p:cNvPr id="35" name="Gráfico 26">
            <a:extLst>
              <a:ext uri="{FF2B5EF4-FFF2-40B4-BE49-F238E27FC236}">
                <a16:creationId xmlns:a16="http://schemas.microsoft.com/office/drawing/2014/main" id="{95C9339F-6108-0D52-14C1-20EF5C167A22}"/>
              </a:ext>
            </a:extLst>
          </p:cNvPr>
          <p:cNvSpPr txBox="1"/>
          <p:nvPr/>
        </p:nvSpPr>
        <p:spPr>
          <a:xfrm>
            <a:off x="7457226" y="4205632"/>
            <a:ext cx="34515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>
                <a:solidFill>
                  <a:schemeClr val="tx1">
                    <a:lumMod val="50000"/>
                    <a:lumOff val="50000"/>
                  </a:schemeClr>
                </a:solidFill>
                <a:latin typeface="Montserrat Bold" panose="00000800000000000000" pitchFamily="2" charset="0"/>
                <a:sym typeface="Montserrat-Light"/>
                <a:rtl val="0"/>
              </a:rPr>
              <a:t>ABCDEFGHIJKLMNOPRSTUVWXYZ</a:t>
            </a:r>
          </a:p>
          <a:p>
            <a:r>
              <a:rPr lang="es-CO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Bold" panose="00000800000000000000" pitchFamily="2" charset="0"/>
                <a:sym typeface="Montserrat-Light"/>
                <a:rtl val="0"/>
              </a:rPr>
              <a:t>abcdefghijklmnoprstuvwxyz</a:t>
            </a:r>
            <a:endParaRPr lang="es-CO" sz="1400">
              <a:solidFill>
                <a:schemeClr val="tx1">
                  <a:lumMod val="50000"/>
                  <a:lumOff val="50000"/>
                </a:schemeClr>
              </a:solidFill>
              <a:latin typeface="Montserrat Bold" panose="00000800000000000000" pitchFamily="2" charset="0"/>
              <a:sym typeface="Montserrat-Light"/>
              <a:rtl val="0"/>
            </a:endParaRPr>
          </a:p>
          <a:p>
            <a:r>
              <a:rPr lang="es-CO" sz="1400">
                <a:solidFill>
                  <a:schemeClr val="tx1">
                    <a:lumMod val="50000"/>
                    <a:lumOff val="50000"/>
                  </a:schemeClr>
                </a:solidFill>
                <a:latin typeface="Montserrat Bold" panose="00000800000000000000" pitchFamily="2" charset="0"/>
                <a:sym typeface="Montserrat-Light"/>
                <a:rtl val="0"/>
              </a:rPr>
              <a:t>1234567890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Montserrat Bold" panose="00000800000000000000" pitchFamily="2" charset="0"/>
              <a:sym typeface="Montserrat-Light"/>
              <a:rtl val="0"/>
            </a:endParaRPr>
          </a:p>
        </p:txBody>
      </p:sp>
      <p:sp>
        <p:nvSpPr>
          <p:cNvPr id="36" name="Gráfico 26">
            <a:extLst>
              <a:ext uri="{FF2B5EF4-FFF2-40B4-BE49-F238E27FC236}">
                <a16:creationId xmlns:a16="http://schemas.microsoft.com/office/drawing/2014/main" id="{5C927E43-E601-8182-5782-1E01B343ADA4}"/>
              </a:ext>
            </a:extLst>
          </p:cNvPr>
          <p:cNvSpPr txBox="1"/>
          <p:nvPr/>
        </p:nvSpPr>
        <p:spPr>
          <a:xfrm>
            <a:off x="5858196" y="4247578"/>
            <a:ext cx="542649" cy="265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1400" spc="-149">
                <a:solidFill>
                  <a:schemeClr val="tx1">
                    <a:lumMod val="50000"/>
                    <a:lumOff val="50000"/>
                  </a:schemeClr>
                </a:solidFill>
                <a:latin typeface="Montserrat Bold" panose="00000800000000000000" pitchFamily="2" charset="0"/>
                <a:sym typeface="Montserrat-Light"/>
                <a:rtl val="0"/>
              </a:rPr>
              <a:t>Bold</a:t>
            </a:r>
            <a:endParaRPr lang="en-US" sz="1400" spc="-149">
              <a:solidFill>
                <a:schemeClr val="tx1">
                  <a:lumMod val="50000"/>
                  <a:lumOff val="50000"/>
                </a:schemeClr>
              </a:solidFill>
              <a:latin typeface="Montserrat Bold" panose="00000800000000000000" pitchFamily="2" charset="0"/>
              <a:sym typeface="Montserrat-Light"/>
              <a:rtl val="0"/>
            </a:endParaRPr>
          </a:p>
        </p:txBody>
      </p:sp>
      <p:sp>
        <p:nvSpPr>
          <p:cNvPr id="37" name="Gráfico 26">
            <a:extLst>
              <a:ext uri="{FF2B5EF4-FFF2-40B4-BE49-F238E27FC236}">
                <a16:creationId xmlns:a16="http://schemas.microsoft.com/office/drawing/2014/main" id="{4A63E7E0-1172-047B-823A-62551D0B20F4}"/>
              </a:ext>
            </a:extLst>
          </p:cNvPr>
          <p:cNvSpPr txBox="1"/>
          <p:nvPr/>
        </p:nvSpPr>
        <p:spPr>
          <a:xfrm>
            <a:off x="7468448" y="5204550"/>
            <a:ext cx="35221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>
                <a:solidFill>
                  <a:schemeClr val="tx1">
                    <a:lumMod val="50000"/>
                    <a:lumOff val="50000"/>
                  </a:schemeClr>
                </a:solidFill>
                <a:latin typeface="Montserrat Black" panose="00000A00000000000000" pitchFamily="2" charset="0"/>
                <a:sym typeface="Montserrat-Light"/>
                <a:rtl val="0"/>
              </a:rPr>
              <a:t>ABCDEFGHIJKLMNOPRSTUVWXYZ</a:t>
            </a:r>
          </a:p>
          <a:p>
            <a:r>
              <a:rPr lang="es-CO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Black" panose="00000A00000000000000" pitchFamily="2" charset="0"/>
                <a:sym typeface="Montserrat-Light"/>
                <a:rtl val="0"/>
              </a:rPr>
              <a:t>abcdefghijklmnoprstuvwxyz</a:t>
            </a:r>
            <a:endParaRPr lang="es-CO" sz="1400">
              <a:solidFill>
                <a:schemeClr val="tx1">
                  <a:lumMod val="50000"/>
                  <a:lumOff val="50000"/>
                </a:schemeClr>
              </a:solidFill>
              <a:latin typeface="Montserrat Black" panose="00000A00000000000000" pitchFamily="2" charset="0"/>
              <a:sym typeface="Montserrat-Light"/>
              <a:rtl val="0"/>
            </a:endParaRPr>
          </a:p>
          <a:p>
            <a:r>
              <a:rPr lang="es-CO" sz="1400">
                <a:solidFill>
                  <a:schemeClr val="tx1">
                    <a:lumMod val="50000"/>
                    <a:lumOff val="50000"/>
                  </a:schemeClr>
                </a:solidFill>
                <a:latin typeface="Montserrat Black" panose="00000A00000000000000" pitchFamily="2" charset="0"/>
                <a:sym typeface="Montserrat-Light"/>
                <a:rtl val="0"/>
              </a:rPr>
              <a:t>1234567890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sp>
        <p:nvSpPr>
          <p:cNvPr id="38" name="Gráfico 26">
            <a:extLst>
              <a:ext uri="{FF2B5EF4-FFF2-40B4-BE49-F238E27FC236}">
                <a16:creationId xmlns:a16="http://schemas.microsoft.com/office/drawing/2014/main" id="{EF7C51E5-ED9D-2985-8C74-5F133F415F68}"/>
              </a:ext>
            </a:extLst>
          </p:cNvPr>
          <p:cNvSpPr txBox="1"/>
          <p:nvPr/>
        </p:nvSpPr>
        <p:spPr>
          <a:xfrm>
            <a:off x="5858193" y="5246495"/>
            <a:ext cx="643766" cy="265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CO" sz="1400" spc="-149">
                <a:solidFill>
                  <a:schemeClr val="tx1">
                    <a:lumMod val="50000"/>
                    <a:lumOff val="50000"/>
                  </a:schemeClr>
                </a:solidFill>
                <a:latin typeface="Montserrat Black" panose="00000A00000000000000" pitchFamily="2" charset="0"/>
                <a:sym typeface="Montserrat-Light"/>
                <a:rtl val="0"/>
              </a:rPr>
              <a:t>Black</a:t>
            </a:r>
            <a:endParaRPr lang="en-US" sz="1400" spc="-149">
              <a:solidFill>
                <a:schemeClr val="tx1">
                  <a:lumMod val="50000"/>
                  <a:lumOff val="50000"/>
                </a:schemeClr>
              </a:solidFill>
              <a:latin typeface="Montserrat Black" panose="00000A00000000000000" pitchFamily="2" charset="0"/>
              <a:sym typeface="Montserrat-Light"/>
              <a:rtl val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6CEA7B8-99F8-A308-313F-1AA1F2F2953C}"/>
              </a:ext>
            </a:extLst>
          </p:cNvPr>
          <p:cNvSpPr/>
          <p:nvPr/>
        </p:nvSpPr>
        <p:spPr>
          <a:xfrm>
            <a:off x="1" y="6540215"/>
            <a:ext cx="12192000" cy="323877"/>
          </a:xfrm>
          <a:prstGeom prst="rect">
            <a:avLst/>
          </a:prstGeom>
          <a:gradFill flip="none" rotWithShape="1">
            <a:gsLst>
              <a:gs pos="81000">
                <a:srgbClr val="243E84"/>
              </a:gs>
              <a:gs pos="14000">
                <a:srgbClr val="2E97F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CB9735D-B0F1-9BB6-D22F-C43DA3A5325E}"/>
              </a:ext>
            </a:extLst>
          </p:cNvPr>
          <p:cNvGrpSpPr/>
          <p:nvPr/>
        </p:nvGrpSpPr>
        <p:grpSpPr>
          <a:xfrm>
            <a:off x="258225" y="6566227"/>
            <a:ext cx="11448001" cy="276999"/>
            <a:chOff x="258224" y="6566231"/>
            <a:chExt cx="11448001" cy="277000"/>
          </a:xfrm>
        </p:grpSpPr>
        <p:sp>
          <p:nvSpPr>
            <p:cNvPr id="27" name="CuadroTexto 115">
              <a:extLst>
                <a:ext uri="{FF2B5EF4-FFF2-40B4-BE49-F238E27FC236}">
                  <a16:creationId xmlns:a16="http://schemas.microsoft.com/office/drawing/2014/main" id="{185798A5-C8BE-8E93-9097-8EB15FD766C6}"/>
                </a:ext>
              </a:extLst>
            </p:cNvPr>
            <p:cNvSpPr txBox="1"/>
            <p:nvPr/>
          </p:nvSpPr>
          <p:spPr>
            <a:xfrm>
              <a:off x="258224" y="6566231"/>
              <a:ext cx="217986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solidFill>
                    <a:schemeClr val="bg1"/>
                  </a:solidFill>
                  <a:latin typeface="Montserrat Light" panose="00000400000000000000" pitchFamily="2" charset="0"/>
                </a:rPr>
                <a:t>www.echezgroup.com</a:t>
              </a:r>
            </a:p>
          </p:txBody>
        </p:sp>
        <p:grpSp>
          <p:nvGrpSpPr>
            <p:cNvPr id="39" name="Gráfico 52">
              <a:extLst>
                <a:ext uri="{FF2B5EF4-FFF2-40B4-BE49-F238E27FC236}">
                  <a16:creationId xmlns:a16="http://schemas.microsoft.com/office/drawing/2014/main" id="{2F4898FD-C3CB-6770-3484-1BB50D5E436B}"/>
                </a:ext>
              </a:extLst>
            </p:cNvPr>
            <p:cNvGrpSpPr/>
            <p:nvPr/>
          </p:nvGrpSpPr>
          <p:grpSpPr>
            <a:xfrm>
              <a:off x="10525124" y="6624841"/>
              <a:ext cx="1181101" cy="160256"/>
              <a:chOff x="9823365" y="6212273"/>
              <a:chExt cx="1493398" cy="202630"/>
            </a:xfrm>
            <a:solidFill>
              <a:srgbClr val="FFFFFF"/>
            </a:solidFill>
          </p:grpSpPr>
          <p:sp>
            <p:nvSpPr>
              <p:cNvPr id="40" name="Forma libre: forma 118">
                <a:extLst>
                  <a:ext uri="{FF2B5EF4-FFF2-40B4-BE49-F238E27FC236}">
                    <a16:creationId xmlns:a16="http://schemas.microsoft.com/office/drawing/2014/main" id="{6D89A841-E024-C660-E6F2-49A118BC25D1}"/>
                  </a:ext>
                </a:extLst>
              </p:cNvPr>
              <p:cNvSpPr/>
              <p:nvPr/>
            </p:nvSpPr>
            <p:spPr>
              <a:xfrm>
                <a:off x="10130740" y="6216286"/>
                <a:ext cx="198492" cy="193853"/>
              </a:xfrm>
              <a:custGeom>
                <a:avLst/>
                <a:gdLst>
                  <a:gd name="connsiteX0" fmla="*/ 182819 w 198492"/>
                  <a:gd name="connsiteY0" fmla="*/ 171158 h 193853"/>
                  <a:gd name="connsiteX1" fmla="*/ 175296 w 198492"/>
                  <a:gd name="connsiteY1" fmla="*/ 178807 h 193853"/>
                  <a:gd name="connsiteX2" fmla="*/ 130908 w 198492"/>
                  <a:gd name="connsiteY2" fmla="*/ 178807 h 193853"/>
                  <a:gd name="connsiteX3" fmla="*/ 130908 w 198492"/>
                  <a:gd name="connsiteY3" fmla="*/ 116989 h 193853"/>
                  <a:gd name="connsiteX4" fmla="*/ 154857 w 198492"/>
                  <a:gd name="connsiteY4" fmla="*/ 116989 h 193853"/>
                  <a:gd name="connsiteX5" fmla="*/ 158744 w 198492"/>
                  <a:gd name="connsiteY5" fmla="*/ 93541 h 193853"/>
                  <a:gd name="connsiteX6" fmla="*/ 130782 w 198492"/>
                  <a:gd name="connsiteY6" fmla="*/ 93541 h 193853"/>
                  <a:gd name="connsiteX7" fmla="*/ 130782 w 198492"/>
                  <a:gd name="connsiteY7" fmla="*/ 77115 h 193853"/>
                  <a:gd name="connsiteX8" fmla="*/ 142569 w 198492"/>
                  <a:gd name="connsiteY8" fmla="*/ 65955 h 193853"/>
                  <a:gd name="connsiteX9" fmla="*/ 158368 w 198492"/>
                  <a:gd name="connsiteY9" fmla="*/ 65955 h 193853"/>
                  <a:gd name="connsiteX10" fmla="*/ 158368 w 198492"/>
                  <a:gd name="connsiteY10" fmla="*/ 42507 h 193853"/>
                  <a:gd name="connsiteX11" fmla="*/ 142569 w 198492"/>
                  <a:gd name="connsiteY11" fmla="*/ 42507 h 193853"/>
                  <a:gd name="connsiteX12" fmla="*/ 106833 w 198492"/>
                  <a:gd name="connsiteY12" fmla="*/ 77491 h 193853"/>
                  <a:gd name="connsiteX13" fmla="*/ 106833 w 198492"/>
                  <a:gd name="connsiteY13" fmla="*/ 93541 h 193853"/>
                  <a:gd name="connsiteX14" fmla="*/ 83635 w 198492"/>
                  <a:gd name="connsiteY14" fmla="*/ 93541 h 193853"/>
                  <a:gd name="connsiteX15" fmla="*/ 83635 w 198492"/>
                  <a:gd name="connsiteY15" fmla="*/ 116989 h 193853"/>
                  <a:gd name="connsiteX16" fmla="*/ 106833 w 198492"/>
                  <a:gd name="connsiteY16" fmla="*/ 116989 h 193853"/>
                  <a:gd name="connsiteX17" fmla="*/ 106833 w 198492"/>
                  <a:gd name="connsiteY17" fmla="*/ 178807 h 193853"/>
                  <a:gd name="connsiteX18" fmla="*/ 23072 w 198492"/>
                  <a:gd name="connsiteY18" fmla="*/ 178807 h 193853"/>
                  <a:gd name="connsiteX19" fmla="*/ 15172 w 198492"/>
                  <a:gd name="connsiteY19" fmla="*/ 171158 h 193853"/>
                  <a:gd name="connsiteX20" fmla="*/ 15172 w 198492"/>
                  <a:gd name="connsiteY20" fmla="*/ 22696 h 193853"/>
                  <a:gd name="connsiteX21" fmla="*/ 23072 w 198492"/>
                  <a:gd name="connsiteY21" fmla="*/ 15423 h 193853"/>
                  <a:gd name="connsiteX22" fmla="*/ 175170 w 198492"/>
                  <a:gd name="connsiteY22" fmla="*/ 15423 h 193853"/>
                  <a:gd name="connsiteX23" fmla="*/ 182694 w 198492"/>
                  <a:gd name="connsiteY23" fmla="*/ 22696 h 193853"/>
                  <a:gd name="connsiteX24" fmla="*/ 182694 w 198492"/>
                  <a:gd name="connsiteY24" fmla="*/ 171158 h 193853"/>
                  <a:gd name="connsiteX25" fmla="*/ 175296 w 198492"/>
                  <a:gd name="connsiteY25" fmla="*/ 0 h 193853"/>
                  <a:gd name="connsiteX26" fmla="*/ 23197 w 198492"/>
                  <a:gd name="connsiteY26" fmla="*/ 0 h 193853"/>
                  <a:gd name="connsiteX27" fmla="*/ 0 w 198492"/>
                  <a:gd name="connsiteY27" fmla="*/ 22696 h 193853"/>
                  <a:gd name="connsiteX28" fmla="*/ 0 w 198492"/>
                  <a:gd name="connsiteY28" fmla="*/ 171158 h 193853"/>
                  <a:gd name="connsiteX29" fmla="*/ 23197 w 198492"/>
                  <a:gd name="connsiteY29" fmla="*/ 193854 h 193853"/>
                  <a:gd name="connsiteX30" fmla="*/ 175296 w 198492"/>
                  <a:gd name="connsiteY30" fmla="*/ 193854 h 193853"/>
                  <a:gd name="connsiteX31" fmla="*/ 198493 w 198492"/>
                  <a:gd name="connsiteY31" fmla="*/ 171158 h 193853"/>
                  <a:gd name="connsiteX32" fmla="*/ 198493 w 198492"/>
                  <a:gd name="connsiteY32" fmla="*/ 22696 h 193853"/>
                  <a:gd name="connsiteX33" fmla="*/ 175296 w 198492"/>
                  <a:gd name="connsiteY33" fmla="*/ 0 h 193853"/>
                  <a:gd name="connsiteX34" fmla="*/ 175296 w 198492"/>
                  <a:gd name="connsiteY34" fmla="*/ 0 h 19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98492" h="193853">
                    <a:moveTo>
                      <a:pt x="182819" y="171158"/>
                    </a:moveTo>
                    <a:cubicBezTo>
                      <a:pt x="182819" y="175296"/>
                      <a:pt x="179559" y="178807"/>
                      <a:pt x="175296" y="178807"/>
                    </a:cubicBezTo>
                    <a:lnTo>
                      <a:pt x="130908" y="178807"/>
                    </a:lnTo>
                    <a:lnTo>
                      <a:pt x="130908" y="116989"/>
                    </a:lnTo>
                    <a:lnTo>
                      <a:pt x="154857" y="116989"/>
                    </a:lnTo>
                    <a:lnTo>
                      <a:pt x="158744" y="93541"/>
                    </a:lnTo>
                    <a:lnTo>
                      <a:pt x="130782" y="93541"/>
                    </a:lnTo>
                    <a:lnTo>
                      <a:pt x="130782" y="77115"/>
                    </a:lnTo>
                    <a:cubicBezTo>
                      <a:pt x="130782" y="70846"/>
                      <a:pt x="135798" y="65955"/>
                      <a:pt x="142569" y="65955"/>
                    </a:cubicBezTo>
                    <a:lnTo>
                      <a:pt x="158368" y="65955"/>
                    </a:lnTo>
                    <a:lnTo>
                      <a:pt x="158368" y="42507"/>
                    </a:lnTo>
                    <a:lnTo>
                      <a:pt x="142569" y="42507"/>
                    </a:lnTo>
                    <a:cubicBezTo>
                      <a:pt x="122506" y="42507"/>
                      <a:pt x="106833" y="57930"/>
                      <a:pt x="106833" y="77491"/>
                    </a:cubicBezTo>
                    <a:lnTo>
                      <a:pt x="106833" y="93541"/>
                    </a:lnTo>
                    <a:lnTo>
                      <a:pt x="83635" y="93541"/>
                    </a:lnTo>
                    <a:lnTo>
                      <a:pt x="83635" y="116989"/>
                    </a:lnTo>
                    <a:lnTo>
                      <a:pt x="106833" y="116989"/>
                    </a:lnTo>
                    <a:lnTo>
                      <a:pt x="106833" y="178807"/>
                    </a:lnTo>
                    <a:lnTo>
                      <a:pt x="23072" y="178807"/>
                    </a:lnTo>
                    <a:cubicBezTo>
                      <a:pt x="18809" y="178807"/>
                      <a:pt x="15172" y="175296"/>
                      <a:pt x="15172" y="171158"/>
                    </a:cubicBezTo>
                    <a:lnTo>
                      <a:pt x="15172" y="22696"/>
                    </a:lnTo>
                    <a:cubicBezTo>
                      <a:pt x="15172" y="18558"/>
                      <a:pt x="18809" y="15423"/>
                      <a:pt x="23072" y="15423"/>
                    </a:cubicBezTo>
                    <a:lnTo>
                      <a:pt x="175170" y="15423"/>
                    </a:lnTo>
                    <a:cubicBezTo>
                      <a:pt x="179434" y="15423"/>
                      <a:pt x="182694" y="18558"/>
                      <a:pt x="182694" y="22696"/>
                    </a:cubicBezTo>
                    <a:lnTo>
                      <a:pt x="182694" y="171158"/>
                    </a:lnTo>
                    <a:close/>
                    <a:moveTo>
                      <a:pt x="175296" y="0"/>
                    </a:moveTo>
                    <a:lnTo>
                      <a:pt x="23197" y="0"/>
                    </a:lnTo>
                    <a:cubicBezTo>
                      <a:pt x="10282" y="0"/>
                      <a:pt x="0" y="10157"/>
                      <a:pt x="0" y="22696"/>
                    </a:cubicBezTo>
                    <a:lnTo>
                      <a:pt x="0" y="171158"/>
                    </a:lnTo>
                    <a:cubicBezTo>
                      <a:pt x="0" y="183697"/>
                      <a:pt x="10407" y="193854"/>
                      <a:pt x="23197" y="193854"/>
                    </a:cubicBezTo>
                    <a:lnTo>
                      <a:pt x="175296" y="193854"/>
                    </a:lnTo>
                    <a:cubicBezTo>
                      <a:pt x="188211" y="193854"/>
                      <a:pt x="198493" y="183697"/>
                      <a:pt x="198493" y="171158"/>
                    </a:cubicBezTo>
                    <a:lnTo>
                      <a:pt x="198493" y="22696"/>
                    </a:lnTo>
                    <a:cubicBezTo>
                      <a:pt x="198493" y="10157"/>
                      <a:pt x="188086" y="0"/>
                      <a:pt x="175296" y="0"/>
                    </a:cubicBezTo>
                    <a:lnTo>
                      <a:pt x="175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1" name="Forma libre: forma 121">
                <a:extLst>
                  <a:ext uri="{FF2B5EF4-FFF2-40B4-BE49-F238E27FC236}">
                    <a16:creationId xmlns:a16="http://schemas.microsoft.com/office/drawing/2014/main" id="{515A36D1-E2CD-556F-6D31-A494109B38E6}"/>
                  </a:ext>
                </a:extLst>
              </p:cNvPr>
              <p:cNvSpPr/>
              <p:nvPr/>
            </p:nvSpPr>
            <p:spPr>
              <a:xfrm>
                <a:off x="10446331" y="6216411"/>
                <a:ext cx="244385" cy="193728"/>
              </a:xfrm>
              <a:custGeom>
                <a:avLst/>
                <a:gdLst>
                  <a:gd name="connsiteX0" fmla="*/ 244135 w 244385"/>
                  <a:gd name="connsiteY0" fmla="*/ 22946 h 193728"/>
                  <a:gd name="connsiteX1" fmla="*/ 215170 w 244385"/>
                  <a:gd name="connsiteY1" fmla="*/ 30595 h 193728"/>
                  <a:gd name="connsiteX2" fmla="*/ 237364 w 244385"/>
                  <a:gd name="connsiteY2" fmla="*/ 3762 h 193728"/>
                  <a:gd name="connsiteX3" fmla="*/ 205515 w 244385"/>
                  <a:gd name="connsiteY3" fmla="*/ 15674 h 193728"/>
                  <a:gd name="connsiteX4" fmla="*/ 169026 w 244385"/>
                  <a:gd name="connsiteY4" fmla="*/ 0 h 193728"/>
                  <a:gd name="connsiteX5" fmla="*/ 133666 w 244385"/>
                  <a:gd name="connsiteY5" fmla="*/ 14295 h 193728"/>
                  <a:gd name="connsiteX6" fmla="*/ 118996 w 244385"/>
                  <a:gd name="connsiteY6" fmla="*/ 48902 h 193728"/>
                  <a:gd name="connsiteX7" fmla="*/ 120124 w 244385"/>
                  <a:gd name="connsiteY7" fmla="*/ 60062 h 193728"/>
                  <a:gd name="connsiteX8" fmla="*/ 62570 w 244385"/>
                  <a:gd name="connsiteY8" fmla="*/ 45015 h 193728"/>
                  <a:gd name="connsiteX9" fmla="*/ 17179 w 244385"/>
                  <a:gd name="connsiteY9" fmla="*/ 9028 h 193728"/>
                  <a:gd name="connsiteX10" fmla="*/ 10407 w 244385"/>
                  <a:gd name="connsiteY10" fmla="*/ 33855 h 193728"/>
                  <a:gd name="connsiteX11" fmla="*/ 16552 w 244385"/>
                  <a:gd name="connsiteY11" fmla="*/ 56927 h 193728"/>
                  <a:gd name="connsiteX12" fmla="*/ 32602 w 244385"/>
                  <a:gd name="connsiteY12" fmla="*/ 74356 h 193728"/>
                  <a:gd name="connsiteX13" fmla="*/ 10031 w 244385"/>
                  <a:gd name="connsiteY13" fmla="*/ 68087 h 193728"/>
                  <a:gd name="connsiteX14" fmla="*/ 10031 w 244385"/>
                  <a:gd name="connsiteY14" fmla="*/ 68839 h 193728"/>
                  <a:gd name="connsiteX15" fmla="*/ 21442 w 244385"/>
                  <a:gd name="connsiteY15" fmla="*/ 99936 h 193728"/>
                  <a:gd name="connsiteX16" fmla="*/ 50031 w 244385"/>
                  <a:gd name="connsiteY16" fmla="*/ 116738 h 193728"/>
                  <a:gd name="connsiteX17" fmla="*/ 36739 w 244385"/>
                  <a:gd name="connsiteY17" fmla="*/ 118494 h 193728"/>
                  <a:gd name="connsiteX18" fmla="*/ 27461 w 244385"/>
                  <a:gd name="connsiteY18" fmla="*/ 117742 h 193728"/>
                  <a:gd name="connsiteX19" fmla="*/ 45015 w 244385"/>
                  <a:gd name="connsiteY19" fmla="*/ 141817 h 193728"/>
                  <a:gd name="connsiteX20" fmla="*/ 74356 w 244385"/>
                  <a:gd name="connsiteY20" fmla="*/ 151597 h 193728"/>
                  <a:gd name="connsiteX21" fmla="*/ 12163 w 244385"/>
                  <a:gd name="connsiteY21" fmla="*/ 172537 h 193728"/>
                  <a:gd name="connsiteX22" fmla="*/ 0 w 244385"/>
                  <a:gd name="connsiteY22" fmla="*/ 171785 h 193728"/>
                  <a:gd name="connsiteX23" fmla="*/ 76864 w 244385"/>
                  <a:gd name="connsiteY23" fmla="*/ 193728 h 193728"/>
                  <a:gd name="connsiteX24" fmla="*/ 126895 w 244385"/>
                  <a:gd name="connsiteY24" fmla="*/ 185327 h 193728"/>
                  <a:gd name="connsiteX25" fmla="*/ 166644 w 244385"/>
                  <a:gd name="connsiteY25" fmla="*/ 163384 h 193728"/>
                  <a:gd name="connsiteX26" fmla="*/ 195233 w 244385"/>
                  <a:gd name="connsiteY26" fmla="*/ 131660 h 193728"/>
                  <a:gd name="connsiteX27" fmla="*/ 213164 w 244385"/>
                  <a:gd name="connsiteY27" fmla="*/ 93917 h 193728"/>
                  <a:gd name="connsiteX28" fmla="*/ 219308 w 244385"/>
                  <a:gd name="connsiteY28" fmla="*/ 54796 h 193728"/>
                  <a:gd name="connsiteX29" fmla="*/ 218932 w 244385"/>
                  <a:gd name="connsiteY29" fmla="*/ 48526 h 193728"/>
                  <a:gd name="connsiteX30" fmla="*/ 244386 w 244385"/>
                  <a:gd name="connsiteY30" fmla="*/ 23072 h 193728"/>
                  <a:gd name="connsiteX31" fmla="*/ 244386 w 244385"/>
                  <a:gd name="connsiteY31" fmla="*/ 23072 h 19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4385" h="193728">
                    <a:moveTo>
                      <a:pt x="244135" y="22946"/>
                    </a:moveTo>
                    <a:cubicBezTo>
                      <a:pt x="234480" y="27084"/>
                      <a:pt x="224825" y="29592"/>
                      <a:pt x="215170" y="30595"/>
                    </a:cubicBezTo>
                    <a:cubicBezTo>
                      <a:pt x="225954" y="24326"/>
                      <a:pt x="233477" y="15172"/>
                      <a:pt x="237364" y="3762"/>
                    </a:cubicBezTo>
                    <a:cubicBezTo>
                      <a:pt x="227333" y="9404"/>
                      <a:pt x="216675" y="13542"/>
                      <a:pt x="205515" y="15674"/>
                    </a:cubicBezTo>
                    <a:cubicBezTo>
                      <a:pt x="195484" y="5141"/>
                      <a:pt x="183321" y="0"/>
                      <a:pt x="169026" y="0"/>
                    </a:cubicBezTo>
                    <a:cubicBezTo>
                      <a:pt x="154732" y="0"/>
                      <a:pt x="143321" y="4890"/>
                      <a:pt x="133666" y="14295"/>
                    </a:cubicBezTo>
                    <a:cubicBezTo>
                      <a:pt x="123635" y="24075"/>
                      <a:pt x="118996" y="35611"/>
                      <a:pt x="118996" y="48902"/>
                    </a:cubicBezTo>
                    <a:cubicBezTo>
                      <a:pt x="118996" y="52789"/>
                      <a:pt x="119372" y="56175"/>
                      <a:pt x="120124" y="60062"/>
                    </a:cubicBezTo>
                    <a:cubicBezTo>
                      <a:pt x="99685" y="59310"/>
                      <a:pt x="80375" y="54169"/>
                      <a:pt x="62570" y="45015"/>
                    </a:cubicBezTo>
                    <a:cubicBezTo>
                      <a:pt x="44639" y="35987"/>
                      <a:pt x="29592" y="24075"/>
                      <a:pt x="17179" y="9028"/>
                    </a:cubicBezTo>
                    <a:cubicBezTo>
                      <a:pt x="12539" y="16677"/>
                      <a:pt x="10407" y="24702"/>
                      <a:pt x="10407" y="33855"/>
                    </a:cubicBezTo>
                    <a:cubicBezTo>
                      <a:pt x="10407" y="42257"/>
                      <a:pt x="12163" y="49905"/>
                      <a:pt x="16552" y="56927"/>
                    </a:cubicBezTo>
                    <a:cubicBezTo>
                      <a:pt x="20439" y="64200"/>
                      <a:pt x="25830" y="69842"/>
                      <a:pt x="32602" y="74356"/>
                    </a:cubicBezTo>
                    <a:cubicBezTo>
                      <a:pt x="24702" y="73980"/>
                      <a:pt x="16802" y="71974"/>
                      <a:pt x="10031" y="68087"/>
                    </a:cubicBezTo>
                    <a:lnTo>
                      <a:pt x="10031" y="68839"/>
                    </a:lnTo>
                    <a:cubicBezTo>
                      <a:pt x="10031" y="80751"/>
                      <a:pt x="13668" y="90783"/>
                      <a:pt x="21442" y="99936"/>
                    </a:cubicBezTo>
                    <a:cubicBezTo>
                      <a:pt x="28965" y="108964"/>
                      <a:pt x="38620" y="114607"/>
                      <a:pt x="50031" y="116738"/>
                    </a:cubicBezTo>
                    <a:cubicBezTo>
                      <a:pt x="45768" y="117742"/>
                      <a:pt x="41504" y="118494"/>
                      <a:pt x="36739" y="118494"/>
                    </a:cubicBezTo>
                    <a:cubicBezTo>
                      <a:pt x="33855" y="118494"/>
                      <a:pt x="30595" y="118118"/>
                      <a:pt x="27461" y="117742"/>
                    </a:cubicBezTo>
                    <a:cubicBezTo>
                      <a:pt x="30721" y="127522"/>
                      <a:pt x="36363" y="135547"/>
                      <a:pt x="45015" y="141817"/>
                    </a:cubicBezTo>
                    <a:cubicBezTo>
                      <a:pt x="53542" y="148086"/>
                      <a:pt x="63322" y="151221"/>
                      <a:pt x="74356" y="151597"/>
                    </a:cubicBezTo>
                    <a:cubicBezTo>
                      <a:pt x="56050" y="165515"/>
                      <a:pt x="35360" y="172537"/>
                      <a:pt x="12163" y="172537"/>
                    </a:cubicBezTo>
                    <a:cubicBezTo>
                      <a:pt x="7523" y="172537"/>
                      <a:pt x="3636" y="172161"/>
                      <a:pt x="0" y="171785"/>
                    </a:cubicBezTo>
                    <a:cubicBezTo>
                      <a:pt x="23197" y="186455"/>
                      <a:pt x="49028" y="193728"/>
                      <a:pt x="76864" y="193728"/>
                    </a:cubicBezTo>
                    <a:cubicBezTo>
                      <a:pt x="94795" y="193728"/>
                      <a:pt x="111221" y="190970"/>
                      <a:pt x="126895" y="185327"/>
                    </a:cubicBezTo>
                    <a:cubicBezTo>
                      <a:pt x="142318" y="179684"/>
                      <a:pt x="155860" y="172412"/>
                      <a:pt x="166644" y="163384"/>
                    </a:cubicBezTo>
                    <a:cubicBezTo>
                      <a:pt x="177678" y="154356"/>
                      <a:pt x="187333" y="143447"/>
                      <a:pt x="195233" y="131660"/>
                    </a:cubicBezTo>
                    <a:cubicBezTo>
                      <a:pt x="203509" y="119497"/>
                      <a:pt x="209151" y="107209"/>
                      <a:pt x="213164" y="93917"/>
                    </a:cubicBezTo>
                    <a:cubicBezTo>
                      <a:pt x="217051" y="81002"/>
                      <a:pt x="219308" y="67711"/>
                      <a:pt x="219308" y="54796"/>
                    </a:cubicBezTo>
                    <a:cubicBezTo>
                      <a:pt x="219308" y="52037"/>
                      <a:pt x="219308" y="49905"/>
                      <a:pt x="218932" y="48526"/>
                    </a:cubicBezTo>
                    <a:cubicBezTo>
                      <a:pt x="228963" y="41504"/>
                      <a:pt x="237239" y="33103"/>
                      <a:pt x="244386" y="23072"/>
                    </a:cubicBezTo>
                    <a:lnTo>
                      <a:pt x="244386" y="23072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2" name="Forma libre: forma 122">
                <a:extLst>
                  <a:ext uri="{FF2B5EF4-FFF2-40B4-BE49-F238E27FC236}">
                    <a16:creationId xmlns:a16="http://schemas.microsoft.com/office/drawing/2014/main" id="{AE6EB5FC-7179-07DD-1539-6DADDB25A870}"/>
                  </a:ext>
                </a:extLst>
              </p:cNvPr>
              <p:cNvSpPr/>
              <p:nvPr/>
            </p:nvSpPr>
            <p:spPr>
              <a:xfrm>
                <a:off x="9823365" y="6216662"/>
                <a:ext cx="49779" cy="45015"/>
              </a:xfrm>
              <a:custGeom>
                <a:avLst/>
                <a:gdLst>
                  <a:gd name="connsiteX0" fmla="*/ 25078 w 49779"/>
                  <a:gd name="connsiteY0" fmla="*/ 0 h 45015"/>
                  <a:gd name="connsiteX1" fmla="*/ 0 w 49779"/>
                  <a:gd name="connsiteY1" fmla="*/ 22319 h 45015"/>
                  <a:gd name="connsiteX2" fmla="*/ 24326 w 49779"/>
                  <a:gd name="connsiteY2" fmla="*/ 45015 h 45015"/>
                  <a:gd name="connsiteX3" fmla="*/ 24702 w 49779"/>
                  <a:gd name="connsiteY3" fmla="*/ 45015 h 45015"/>
                  <a:gd name="connsiteX4" fmla="*/ 49780 w 49779"/>
                  <a:gd name="connsiteY4" fmla="*/ 22319 h 45015"/>
                  <a:gd name="connsiteX5" fmla="*/ 25078 w 49779"/>
                  <a:gd name="connsiteY5" fmla="*/ 0 h 45015"/>
                  <a:gd name="connsiteX6" fmla="*/ 25078 w 49779"/>
                  <a:gd name="connsiteY6" fmla="*/ 0 h 4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79" h="45015">
                    <a:moveTo>
                      <a:pt x="25078" y="0"/>
                    </a:moveTo>
                    <a:cubicBezTo>
                      <a:pt x="9655" y="0"/>
                      <a:pt x="0" y="9780"/>
                      <a:pt x="0" y="22319"/>
                    </a:cubicBezTo>
                    <a:cubicBezTo>
                      <a:pt x="0" y="34859"/>
                      <a:pt x="9655" y="45015"/>
                      <a:pt x="24326" y="45015"/>
                    </a:cubicBezTo>
                    <a:lnTo>
                      <a:pt x="24702" y="45015"/>
                    </a:lnTo>
                    <a:cubicBezTo>
                      <a:pt x="40125" y="45015"/>
                      <a:pt x="49780" y="34859"/>
                      <a:pt x="49780" y="22319"/>
                    </a:cubicBezTo>
                    <a:cubicBezTo>
                      <a:pt x="49404" y="9780"/>
                      <a:pt x="40125" y="0"/>
                      <a:pt x="25078" y="0"/>
                    </a:cubicBezTo>
                    <a:lnTo>
                      <a:pt x="25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3" name="Forma libre: forma 123">
                <a:extLst>
                  <a:ext uri="{FF2B5EF4-FFF2-40B4-BE49-F238E27FC236}">
                    <a16:creationId xmlns:a16="http://schemas.microsoft.com/office/drawing/2014/main" id="{7C8D7692-8CE0-888D-365C-DEF4500E0264}"/>
                  </a:ext>
                </a:extLst>
              </p:cNvPr>
              <p:cNvSpPr/>
              <p:nvPr/>
            </p:nvSpPr>
            <p:spPr>
              <a:xfrm>
                <a:off x="9825998" y="6279608"/>
                <a:ext cx="44262" cy="130280"/>
              </a:xfrm>
              <a:custGeom>
                <a:avLst/>
                <a:gdLst>
                  <a:gd name="connsiteX0" fmla="*/ 0 w 44262"/>
                  <a:gd name="connsiteY0" fmla="*/ 130281 h 130280"/>
                  <a:gd name="connsiteX1" fmla="*/ 44263 w 44262"/>
                  <a:gd name="connsiteY1" fmla="*/ 130281 h 130280"/>
                  <a:gd name="connsiteX2" fmla="*/ 44263 w 44262"/>
                  <a:gd name="connsiteY2" fmla="*/ 0 h 130280"/>
                  <a:gd name="connsiteX3" fmla="*/ 0 w 44262"/>
                  <a:gd name="connsiteY3" fmla="*/ 0 h 130280"/>
                  <a:gd name="connsiteX4" fmla="*/ 0 w 44262"/>
                  <a:gd name="connsiteY4" fmla="*/ 130281 h 130280"/>
                  <a:gd name="connsiteX5" fmla="*/ 0 w 44262"/>
                  <a:gd name="connsiteY5" fmla="*/ 130281 h 13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62" h="130280">
                    <a:moveTo>
                      <a:pt x="0" y="130281"/>
                    </a:moveTo>
                    <a:lnTo>
                      <a:pt x="44263" y="130281"/>
                    </a:lnTo>
                    <a:lnTo>
                      <a:pt x="44263" y="0"/>
                    </a:lnTo>
                    <a:lnTo>
                      <a:pt x="0" y="0"/>
                    </a:lnTo>
                    <a:lnTo>
                      <a:pt x="0" y="130281"/>
                    </a:lnTo>
                    <a:lnTo>
                      <a:pt x="0" y="130281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4" name="Forma libre: forma 125">
                <a:extLst>
                  <a:ext uri="{FF2B5EF4-FFF2-40B4-BE49-F238E27FC236}">
                    <a16:creationId xmlns:a16="http://schemas.microsoft.com/office/drawing/2014/main" id="{7DAF1959-5367-E6F8-7EDC-49521DAC7C00}"/>
                  </a:ext>
                </a:extLst>
              </p:cNvPr>
              <p:cNvSpPr/>
              <p:nvPr/>
            </p:nvSpPr>
            <p:spPr>
              <a:xfrm>
                <a:off x="9894963" y="6276473"/>
                <a:ext cx="135672" cy="133415"/>
              </a:xfrm>
              <a:custGeom>
                <a:avLst/>
                <a:gdLst>
                  <a:gd name="connsiteX0" fmla="*/ 84513 w 135672"/>
                  <a:gd name="connsiteY0" fmla="*/ 0 h 133415"/>
                  <a:gd name="connsiteX1" fmla="*/ 44388 w 135672"/>
                  <a:gd name="connsiteY1" fmla="*/ 21693 h 133415"/>
                  <a:gd name="connsiteX2" fmla="*/ 44388 w 135672"/>
                  <a:gd name="connsiteY2" fmla="*/ 22069 h 133415"/>
                  <a:gd name="connsiteX3" fmla="*/ 44012 w 135672"/>
                  <a:gd name="connsiteY3" fmla="*/ 22069 h 133415"/>
                  <a:gd name="connsiteX4" fmla="*/ 44388 w 135672"/>
                  <a:gd name="connsiteY4" fmla="*/ 21693 h 133415"/>
                  <a:gd name="connsiteX5" fmla="*/ 44388 w 135672"/>
                  <a:gd name="connsiteY5" fmla="*/ 3135 h 133415"/>
                  <a:gd name="connsiteX6" fmla="*/ 0 w 135672"/>
                  <a:gd name="connsiteY6" fmla="*/ 3135 h 133415"/>
                  <a:gd name="connsiteX7" fmla="*/ 0 w 135672"/>
                  <a:gd name="connsiteY7" fmla="*/ 133415 h 133415"/>
                  <a:gd name="connsiteX8" fmla="*/ 44388 w 135672"/>
                  <a:gd name="connsiteY8" fmla="*/ 133415 h 133415"/>
                  <a:gd name="connsiteX9" fmla="*/ 44388 w 135672"/>
                  <a:gd name="connsiteY9" fmla="*/ 60814 h 133415"/>
                  <a:gd name="connsiteX10" fmla="*/ 45767 w 135672"/>
                  <a:gd name="connsiteY10" fmla="*/ 50282 h 133415"/>
                  <a:gd name="connsiteX11" fmla="*/ 68714 w 135672"/>
                  <a:gd name="connsiteY11" fmla="*/ 34232 h 133415"/>
                  <a:gd name="connsiteX12" fmla="*/ 91284 w 135672"/>
                  <a:gd name="connsiteY12" fmla="*/ 63949 h 133415"/>
                  <a:gd name="connsiteX13" fmla="*/ 91284 w 135672"/>
                  <a:gd name="connsiteY13" fmla="*/ 133415 h 133415"/>
                  <a:gd name="connsiteX14" fmla="*/ 135672 w 135672"/>
                  <a:gd name="connsiteY14" fmla="*/ 133415 h 133415"/>
                  <a:gd name="connsiteX15" fmla="*/ 135672 w 135672"/>
                  <a:gd name="connsiteY15" fmla="*/ 58683 h 133415"/>
                  <a:gd name="connsiteX16" fmla="*/ 84513 w 135672"/>
                  <a:gd name="connsiteY16" fmla="*/ 0 h 133415"/>
                  <a:gd name="connsiteX17" fmla="*/ 84513 w 135672"/>
                  <a:gd name="connsiteY17" fmla="*/ 0 h 13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5672" h="133415">
                    <a:moveTo>
                      <a:pt x="84513" y="0"/>
                    </a:moveTo>
                    <a:cubicBezTo>
                      <a:pt x="60940" y="0"/>
                      <a:pt x="50156" y="12539"/>
                      <a:pt x="44388" y="21693"/>
                    </a:cubicBezTo>
                    <a:lnTo>
                      <a:pt x="44388" y="22069"/>
                    </a:lnTo>
                    <a:lnTo>
                      <a:pt x="44012" y="22069"/>
                    </a:lnTo>
                    <a:lnTo>
                      <a:pt x="44388" y="21693"/>
                    </a:lnTo>
                    <a:lnTo>
                      <a:pt x="44388" y="3135"/>
                    </a:lnTo>
                    <a:lnTo>
                      <a:pt x="0" y="3135"/>
                    </a:lnTo>
                    <a:cubicBezTo>
                      <a:pt x="752" y="15298"/>
                      <a:pt x="0" y="133415"/>
                      <a:pt x="0" y="133415"/>
                    </a:cubicBezTo>
                    <a:lnTo>
                      <a:pt x="44388" y="133415"/>
                    </a:lnTo>
                    <a:lnTo>
                      <a:pt x="44388" y="60814"/>
                    </a:lnTo>
                    <a:cubicBezTo>
                      <a:pt x="44388" y="56927"/>
                      <a:pt x="44764" y="52789"/>
                      <a:pt x="45767" y="50282"/>
                    </a:cubicBezTo>
                    <a:cubicBezTo>
                      <a:pt x="49028" y="42257"/>
                      <a:pt x="56551" y="34232"/>
                      <a:pt x="68714" y="34232"/>
                    </a:cubicBezTo>
                    <a:cubicBezTo>
                      <a:pt x="84764" y="34232"/>
                      <a:pt x="91284" y="46144"/>
                      <a:pt x="91284" y="63949"/>
                    </a:cubicBezTo>
                    <a:lnTo>
                      <a:pt x="91284" y="133415"/>
                    </a:lnTo>
                    <a:lnTo>
                      <a:pt x="135672" y="133415"/>
                    </a:lnTo>
                    <a:lnTo>
                      <a:pt x="135672" y="58683"/>
                    </a:lnTo>
                    <a:cubicBezTo>
                      <a:pt x="135672" y="18809"/>
                      <a:pt x="113854" y="0"/>
                      <a:pt x="84513" y="0"/>
                    </a:cubicBezTo>
                    <a:lnTo>
                      <a:pt x="845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5" name="Forma libre: forma 126">
                <a:extLst>
                  <a:ext uri="{FF2B5EF4-FFF2-40B4-BE49-F238E27FC236}">
                    <a16:creationId xmlns:a16="http://schemas.microsoft.com/office/drawing/2014/main" id="{D873B502-FD8C-8733-C1F5-EA2B80304A53}"/>
                  </a:ext>
                </a:extLst>
              </p:cNvPr>
              <p:cNvSpPr/>
              <p:nvPr/>
            </p:nvSpPr>
            <p:spPr>
              <a:xfrm>
                <a:off x="11106421" y="6240518"/>
                <a:ext cx="210342" cy="145922"/>
              </a:xfrm>
              <a:custGeom>
                <a:avLst/>
                <a:gdLst>
                  <a:gd name="connsiteX0" fmla="*/ 111817 w 210342"/>
                  <a:gd name="connsiteY0" fmla="*/ 90751 h 145922"/>
                  <a:gd name="connsiteX1" fmla="*/ 78839 w 210342"/>
                  <a:gd name="connsiteY1" fmla="*/ 109308 h 145922"/>
                  <a:gd name="connsiteX2" fmla="*/ 78839 w 210342"/>
                  <a:gd name="connsiteY2" fmla="*/ 35579 h 145922"/>
                  <a:gd name="connsiteX3" fmla="*/ 111817 w 210342"/>
                  <a:gd name="connsiteY3" fmla="*/ 54137 h 145922"/>
                  <a:gd name="connsiteX4" fmla="*/ 144794 w 210342"/>
                  <a:gd name="connsiteY4" fmla="*/ 72318 h 145922"/>
                  <a:gd name="connsiteX5" fmla="*/ 111817 w 210342"/>
                  <a:gd name="connsiteY5" fmla="*/ 90876 h 145922"/>
                  <a:gd name="connsiteX6" fmla="*/ 111817 w 210342"/>
                  <a:gd name="connsiteY6" fmla="*/ 90876 h 145922"/>
                  <a:gd name="connsiteX7" fmla="*/ 208744 w 210342"/>
                  <a:gd name="connsiteY7" fmla="*/ 34200 h 145922"/>
                  <a:gd name="connsiteX8" fmla="*/ 181910 w 210342"/>
                  <a:gd name="connsiteY8" fmla="*/ 2476 h 145922"/>
                  <a:gd name="connsiteX9" fmla="*/ 111817 w 210342"/>
                  <a:gd name="connsiteY9" fmla="*/ 93 h 145922"/>
                  <a:gd name="connsiteX10" fmla="*/ 28432 w 210342"/>
                  <a:gd name="connsiteY10" fmla="*/ 2476 h 145922"/>
                  <a:gd name="connsiteX11" fmla="*/ 1599 w 210342"/>
                  <a:gd name="connsiteY11" fmla="*/ 35955 h 145922"/>
                  <a:gd name="connsiteX12" fmla="*/ 1599 w 210342"/>
                  <a:gd name="connsiteY12" fmla="*/ 109685 h 145922"/>
                  <a:gd name="connsiteX13" fmla="*/ 28432 w 210342"/>
                  <a:gd name="connsiteY13" fmla="*/ 143164 h 145922"/>
                  <a:gd name="connsiteX14" fmla="*/ 111817 w 210342"/>
                  <a:gd name="connsiteY14" fmla="*/ 145922 h 145922"/>
                  <a:gd name="connsiteX15" fmla="*/ 181910 w 210342"/>
                  <a:gd name="connsiteY15" fmla="*/ 143164 h 145922"/>
                  <a:gd name="connsiteX16" fmla="*/ 208744 w 210342"/>
                  <a:gd name="connsiteY16" fmla="*/ 109685 h 145922"/>
                  <a:gd name="connsiteX17" fmla="*/ 208744 w 210342"/>
                  <a:gd name="connsiteY17" fmla="*/ 34200 h 145922"/>
                  <a:gd name="connsiteX18" fmla="*/ 208744 w 210342"/>
                  <a:gd name="connsiteY18" fmla="*/ 34200 h 14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0342" h="145922">
                    <a:moveTo>
                      <a:pt x="111817" y="90751"/>
                    </a:moveTo>
                    <a:lnTo>
                      <a:pt x="78839" y="109308"/>
                    </a:lnTo>
                    <a:lnTo>
                      <a:pt x="78839" y="35579"/>
                    </a:lnTo>
                    <a:lnTo>
                      <a:pt x="111817" y="54137"/>
                    </a:lnTo>
                    <a:lnTo>
                      <a:pt x="144794" y="72318"/>
                    </a:lnTo>
                    <a:lnTo>
                      <a:pt x="111817" y="90876"/>
                    </a:lnTo>
                    <a:lnTo>
                      <a:pt x="111817" y="90876"/>
                    </a:lnTo>
                    <a:close/>
                    <a:moveTo>
                      <a:pt x="208744" y="34200"/>
                    </a:moveTo>
                    <a:cubicBezTo>
                      <a:pt x="207364" y="20281"/>
                      <a:pt x="199089" y="3103"/>
                      <a:pt x="181910" y="2476"/>
                    </a:cubicBezTo>
                    <a:cubicBezTo>
                      <a:pt x="159716" y="1097"/>
                      <a:pt x="136143" y="93"/>
                      <a:pt x="111817" y="93"/>
                    </a:cubicBezTo>
                    <a:cubicBezTo>
                      <a:pt x="83604" y="-283"/>
                      <a:pt x="54513" y="470"/>
                      <a:pt x="28432" y="2476"/>
                    </a:cubicBezTo>
                    <a:cubicBezTo>
                      <a:pt x="13385" y="4231"/>
                      <a:pt x="2978" y="22037"/>
                      <a:pt x="1599" y="35955"/>
                    </a:cubicBezTo>
                    <a:cubicBezTo>
                      <a:pt x="-533" y="64544"/>
                      <a:pt x="-533" y="80970"/>
                      <a:pt x="1599" y="109685"/>
                    </a:cubicBezTo>
                    <a:cubicBezTo>
                      <a:pt x="2978" y="123352"/>
                      <a:pt x="13009" y="141408"/>
                      <a:pt x="28432" y="143164"/>
                    </a:cubicBezTo>
                    <a:cubicBezTo>
                      <a:pt x="54890" y="144919"/>
                      <a:pt x="83479" y="145922"/>
                      <a:pt x="111817" y="145922"/>
                    </a:cubicBezTo>
                    <a:cubicBezTo>
                      <a:pt x="136143" y="145922"/>
                      <a:pt x="160092" y="144919"/>
                      <a:pt x="181910" y="143164"/>
                    </a:cubicBezTo>
                    <a:cubicBezTo>
                      <a:pt x="196957" y="140781"/>
                      <a:pt x="207364" y="123227"/>
                      <a:pt x="208744" y="109685"/>
                    </a:cubicBezTo>
                    <a:cubicBezTo>
                      <a:pt x="210875" y="81096"/>
                      <a:pt x="210875" y="62914"/>
                      <a:pt x="208744" y="34200"/>
                    </a:cubicBezTo>
                    <a:lnTo>
                      <a:pt x="208744" y="3420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6" name="Forma libre: forma 127">
                <a:extLst>
                  <a:ext uri="{FF2B5EF4-FFF2-40B4-BE49-F238E27FC236}">
                    <a16:creationId xmlns:a16="http://schemas.microsoft.com/office/drawing/2014/main" id="{47AACE98-C4F3-54EE-8127-927096A8EF12}"/>
                  </a:ext>
                </a:extLst>
              </p:cNvPr>
              <p:cNvSpPr/>
              <p:nvPr/>
            </p:nvSpPr>
            <p:spPr>
              <a:xfrm>
                <a:off x="10782839" y="6212273"/>
                <a:ext cx="207646" cy="202630"/>
              </a:xfrm>
              <a:custGeom>
                <a:avLst/>
                <a:gdLst>
                  <a:gd name="connsiteX0" fmla="*/ 186706 w 207646"/>
                  <a:gd name="connsiteY0" fmla="*/ 142067 h 202630"/>
                  <a:gd name="connsiteX1" fmla="*/ 157741 w 207646"/>
                  <a:gd name="connsiteY1" fmla="*/ 180186 h 202630"/>
                  <a:gd name="connsiteX2" fmla="*/ 151346 w 207646"/>
                  <a:gd name="connsiteY2" fmla="*/ 181565 h 202630"/>
                  <a:gd name="connsiteX3" fmla="*/ 145954 w 207646"/>
                  <a:gd name="connsiteY3" fmla="*/ 181941 h 202630"/>
                  <a:gd name="connsiteX4" fmla="*/ 61817 w 207646"/>
                  <a:gd name="connsiteY4" fmla="*/ 181941 h 202630"/>
                  <a:gd name="connsiteX5" fmla="*/ 21066 w 207646"/>
                  <a:gd name="connsiteY5" fmla="*/ 142067 h 202630"/>
                  <a:gd name="connsiteX6" fmla="*/ 21066 w 207646"/>
                  <a:gd name="connsiteY6" fmla="*/ 59937 h 202630"/>
                  <a:gd name="connsiteX7" fmla="*/ 61817 w 207646"/>
                  <a:gd name="connsiteY7" fmla="*/ 20062 h 202630"/>
                  <a:gd name="connsiteX8" fmla="*/ 145954 w 207646"/>
                  <a:gd name="connsiteY8" fmla="*/ 20062 h 202630"/>
                  <a:gd name="connsiteX9" fmla="*/ 151346 w 207646"/>
                  <a:gd name="connsiteY9" fmla="*/ 20439 h 202630"/>
                  <a:gd name="connsiteX10" fmla="*/ 157741 w 207646"/>
                  <a:gd name="connsiteY10" fmla="*/ 21818 h 202630"/>
                  <a:gd name="connsiteX11" fmla="*/ 186706 w 207646"/>
                  <a:gd name="connsiteY11" fmla="*/ 59937 h 202630"/>
                  <a:gd name="connsiteX12" fmla="*/ 186706 w 207646"/>
                  <a:gd name="connsiteY12" fmla="*/ 142067 h 202630"/>
                  <a:gd name="connsiteX13" fmla="*/ 157741 w 207646"/>
                  <a:gd name="connsiteY13" fmla="*/ 1003 h 202630"/>
                  <a:gd name="connsiteX14" fmla="*/ 151346 w 207646"/>
                  <a:gd name="connsiteY14" fmla="*/ 0 h 202630"/>
                  <a:gd name="connsiteX15" fmla="*/ 61943 w 207646"/>
                  <a:gd name="connsiteY15" fmla="*/ 0 h 202630"/>
                  <a:gd name="connsiteX16" fmla="*/ 0 w 207646"/>
                  <a:gd name="connsiteY16" fmla="*/ 60062 h 202630"/>
                  <a:gd name="connsiteX17" fmla="*/ 0 w 207646"/>
                  <a:gd name="connsiteY17" fmla="*/ 142193 h 202630"/>
                  <a:gd name="connsiteX18" fmla="*/ 61943 w 207646"/>
                  <a:gd name="connsiteY18" fmla="*/ 202631 h 202630"/>
                  <a:gd name="connsiteX19" fmla="*/ 146080 w 207646"/>
                  <a:gd name="connsiteY19" fmla="*/ 202631 h 202630"/>
                  <a:gd name="connsiteX20" fmla="*/ 151472 w 207646"/>
                  <a:gd name="connsiteY20" fmla="*/ 202255 h 202630"/>
                  <a:gd name="connsiteX21" fmla="*/ 157867 w 207646"/>
                  <a:gd name="connsiteY21" fmla="*/ 201252 h 202630"/>
                  <a:gd name="connsiteX22" fmla="*/ 207646 w 207646"/>
                  <a:gd name="connsiteY22" fmla="*/ 142193 h 202630"/>
                  <a:gd name="connsiteX23" fmla="*/ 207646 w 207646"/>
                  <a:gd name="connsiteY23" fmla="*/ 60062 h 202630"/>
                  <a:gd name="connsiteX24" fmla="*/ 157867 w 207646"/>
                  <a:gd name="connsiteY24" fmla="*/ 1003 h 202630"/>
                  <a:gd name="connsiteX25" fmla="*/ 157867 w 207646"/>
                  <a:gd name="connsiteY25" fmla="*/ 1003 h 20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7646" h="202630">
                    <a:moveTo>
                      <a:pt x="186706" y="142067"/>
                    </a:moveTo>
                    <a:cubicBezTo>
                      <a:pt x="186706" y="160249"/>
                      <a:pt x="174543" y="175296"/>
                      <a:pt x="157741" y="180186"/>
                    </a:cubicBezTo>
                    <a:cubicBezTo>
                      <a:pt x="155610" y="180938"/>
                      <a:pt x="153478" y="181189"/>
                      <a:pt x="151346" y="181565"/>
                    </a:cubicBezTo>
                    <a:cubicBezTo>
                      <a:pt x="149591" y="181941"/>
                      <a:pt x="147710" y="181941"/>
                      <a:pt x="145954" y="181941"/>
                    </a:cubicBezTo>
                    <a:lnTo>
                      <a:pt x="61817" y="181941"/>
                    </a:lnTo>
                    <a:cubicBezTo>
                      <a:pt x="39247" y="181941"/>
                      <a:pt x="21066" y="164136"/>
                      <a:pt x="21066" y="142067"/>
                    </a:cubicBezTo>
                    <a:lnTo>
                      <a:pt x="21066" y="59937"/>
                    </a:lnTo>
                    <a:cubicBezTo>
                      <a:pt x="21066" y="37993"/>
                      <a:pt x="39373" y="20062"/>
                      <a:pt x="61817" y="20062"/>
                    </a:cubicBezTo>
                    <a:lnTo>
                      <a:pt x="145954" y="20062"/>
                    </a:lnTo>
                    <a:cubicBezTo>
                      <a:pt x="147710" y="20062"/>
                      <a:pt x="149591" y="20062"/>
                      <a:pt x="151346" y="20439"/>
                    </a:cubicBezTo>
                    <a:cubicBezTo>
                      <a:pt x="153478" y="20815"/>
                      <a:pt x="155610" y="21191"/>
                      <a:pt x="157741" y="21818"/>
                    </a:cubicBezTo>
                    <a:cubicBezTo>
                      <a:pt x="174543" y="26708"/>
                      <a:pt x="186706" y="42131"/>
                      <a:pt x="186706" y="59937"/>
                    </a:cubicBezTo>
                    <a:lnTo>
                      <a:pt x="186706" y="142067"/>
                    </a:lnTo>
                    <a:close/>
                    <a:moveTo>
                      <a:pt x="157741" y="1003"/>
                    </a:moveTo>
                    <a:lnTo>
                      <a:pt x="151346" y="0"/>
                    </a:lnTo>
                    <a:lnTo>
                      <a:pt x="61943" y="0"/>
                    </a:lnTo>
                    <a:cubicBezTo>
                      <a:pt x="27962" y="0"/>
                      <a:pt x="0" y="26834"/>
                      <a:pt x="0" y="60062"/>
                    </a:cubicBezTo>
                    <a:lnTo>
                      <a:pt x="0" y="142193"/>
                    </a:lnTo>
                    <a:cubicBezTo>
                      <a:pt x="0" y="175421"/>
                      <a:pt x="27962" y="202631"/>
                      <a:pt x="61943" y="202631"/>
                    </a:cubicBezTo>
                    <a:lnTo>
                      <a:pt x="146080" y="202631"/>
                    </a:lnTo>
                    <a:cubicBezTo>
                      <a:pt x="147835" y="202631"/>
                      <a:pt x="149716" y="202255"/>
                      <a:pt x="151472" y="202255"/>
                    </a:cubicBezTo>
                    <a:cubicBezTo>
                      <a:pt x="153603" y="202255"/>
                      <a:pt x="155735" y="201879"/>
                      <a:pt x="157867" y="201252"/>
                    </a:cubicBezTo>
                    <a:cubicBezTo>
                      <a:pt x="186079" y="195985"/>
                      <a:pt x="207646" y="171534"/>
                      <a:pt x="207646" y="142193"/>
                    </a:cubicBezTo>
                    <a:lnTo>
                      <a:pt x="207646" y="60062"/>
                    </a:lnTo>
                    <a:cubicBezTo>
                      <a:pt x="207646" y="30721"/>
                      <a:pt x="186205" y="6270"/>
                      <a:pt x="157867" y="1003"/>
                    </a:cubicBezTo>
                    <a:lnTo>
                      <a:pt x="157867" y="1003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7" name="Forma libre: forma 128">
                <a:extLst>
                  <a:ext uri="{FF2B5EF4-FFF2-40B4-BE49-F238E27FC236}">
                    <a16:creationId xmlns:a16="http://schemas.microsoft.com/office/drawing/2014/main" id="{4CE97DEC-3B2A-0B01-ED09-ED4820D3831A}"/>
                  </a:ext>
                </a:extLst>
              </p:cNvPr>
              <p:cNvSpPr/>
              <p:nvPr/>
            </p:nvSpPr>
            <p:spPr>
              <a:xfrm>
                <a:off x="10832870" y="6261050"/>
                <a:ext cx="107334" cy="104826"/>
              </a:xfrm>
              <a:custGeom>
                <a:avLst/>
                <a:gdLst>
                  <a:gd name="connsiteX0" fmla="*/ 53667 w 107334"/>
                  <a:gd name="connsiteY0" fmla="*/ 84137 h 104826"/>
                  <a:gd name="connsiteX1" fmla="*/ 21066 w 107334"/>
                  <a:gd name="connsiteY1" fmla="*/ 52413 h 104826"/>
                  <a:gd name="connsiteX2" fmla="*/ 53667 w 107334"/>
                  <a:gd name="connsiteY2" fmla="*/ 20313 h 104826"/>
                  <a:gd name="connsiteX3" fmla="*/ 86645 w 107334"/>
                  <a:gd name="connsiteY3" fmla="*/ 52413 h 104826"/>
                  <a:gd name="connsiteX4" fmla="*/ 53667 w 107334"/>
                  <a:gd name="connsiteY4" fmla="*/ 84137 h 104826"/>
                  <a:gd name="connsiteX5" fmla="*/ 53667 w 107334"/>
                  <a:gd name="connsiteY5" fmla="*/ 84137 h 104826"/>
                  <a:gd name="connsiteX6" fmla="*/ 53667 w 107334"/>
                  <a:gd name="connsiteY6" fmla="*/ 0 h 104826"/>
                  <a:gd name="connsiteX7" fmla="*/ 0 w 107334"/>
                  <a:gd name="connsiteY7" fmla="*/ 52413 h 104826"/>
                  <a:gd name="connsiteX8" fmla="*/ 53667 w 107334"/>
                  <a:gd name="connsiteY8" fmla="*/ 104826 h 104826"/>
                  <a:gd name="connsiteX9" fmla="*/ 101190 w 107334"/>
                  <a:gd name="connsiteY9" fmla="*/ 76864 h 104826"/>
                  <a:gd name="connsiteX10" fmla="*/ 107334 w 107334"/>
                  <a:gd name="connsiteY10" fmla="*/ 52413 h 104826"/>
                  <a:gd name="connsiteX11" fmla="*/ 101190 w 107334"/>
                  <a:gd name="connsiteY11" fmla="*/ 27586 h 104826"/>
                  <a:gd name="connsiteX12" fmla="*/ 53667 w 107334"/>
                  <a:gd name="connsiteY12" fmla="*/ 0 h 104826"/>
                  <a:gd name="connsiteX13" fmla="*/ 53667 w 107334"/>
                  <a:gd name="connsiteY13" fmla="*/ 0 h 1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334" h="104826">
                    <a:moveTo>
                      <a:pt x="53667" y="84137"/>
                    </a:moveTo>
                    <a:cubicBezTo>
                      <a:pt x="35736" y="84137"/>
                      <a:pt x="21066" y="69842"/>
                      <a:pt x="21066" y="52413"/>
                    </a:cubicBezTo>
                    <a:cubicBezTo>
                      <a:pt x="21066" y="34984"/>
                      <a:pt x="35736" y="20313"/>
                      <a:pt x="53667" y="20313"/>
                    </a:cubicBezTo>
                    <a:cubicBezTo>
                      <a:pt x="71598" y="20313"/>
                      <a:pt x="86645" y="34608"/>
                      <a:pt x="86645" y="52413"/>
                    </a:cubicBezTo>
                    <a:cubicBezTo>
                      <a:pt x="86645" y="70219"/>
                      <a:pt x="71974" y="84137"/>
                      <a:pt x="53667" y="84137"/>
                    </a:cubicBezTo>
                    <a:lnTo>
                      <a:pt x="53667" y="84137"/>
                    </a:lnTo>
                    <a:close/>
                    <a:moveTo>
                      <a:pt x="53667" y="0"/>
                    </a:moveTo>
                    <a:cubicBezTo>
                      <a:pt x="24326" y="0"/>
                      <a:pt x="0" y="23448"/>
                      <a:pt x="0" y="52413"/>
                    </a:cubicBezTo>
                    <a:cubicBezTo>
                      <a:pt x="0" y="81378"/>
                      <a:pt x="24326" y="104826"/>
                      <a:pt x="53667" y="104826"/>
                    </a:cubicBezTo>
                    <a:cubicBezTo>
                      <a:pt x="74356" y="104826"/>
                      <a:pt x="91911" y="93667"/>
                      <a:pt x="101190" y="76864"/>
                    </a:cubicBezTo>
                    <a:cubicBezTo>
                      <a:pt x="105077" y="69592"/>
                      <a:pt x="107334" y="61191"/>
                      <a:pt x="107334" y="52413"/>
                    </a:cubicBezTo>
                    <a:cubicBezTo>
                      <a:pt x="107334" y="43636"/>
                      <a:pt x="105203" y="34984"/>
                      <a:pt x="101190" y="27586"/>
                    </a:cubicBezTo>
                    <a:cubicBezTo>
                      <a:pt x="91911" y="11160"/>
                      <a:pt x="74356" y="0"/>
                      <a:pt x="53667" y="0"/>
                    </a:cubicBezTo>
                    <a:lnTo>
                      <a:pt x="536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  <p:sp>
            <p:nvSpPr>
              <p:cNvPr id="48" name="Forma libre: forma 129">
                <a:extLst>
                  <a:ext uri="{FF2B5EF4-FFF2-40B4-BE49-F238E27FC236}">
                    <a16:creationId xmlns:a16="http://schemas.microsoft.com/office/drawing/2014/main" id="{671E93C2-FE35-A247-B66B-CD3982CC6EAD}"/>
                  </a:ext>
                </a:extLst>
              </p:cNvPr>
              <p:cNvSpPr/>
              <p:nvPr/>
            </p:nvSpPr>
            <p:spPr>
              <a:xfrm>
                <a:off x="10927665" y="6248762"/>
                <a:ext cx="25704" cy="25078"/>
              </a:xfrm>
              <a:custGeom>
                <a:avLst/>
                <a:gdLst>
                  <a:gd name="connsiteX0" fmla="*/ 12790 w 25704"/>
                  <a:gd name="connsiteY0" fmla="*/ 0 h 25078"/>
                  <a:gd name="connsiteX1" fmla="*/ 6395 w 25704"/>
                  <a:gd name="connsiteY1" fmla="*/ 1755 h 25078"/>
                  <a:gd name="connsiteX2" fmla="*/ 0 w 25704"/>
                  <a:gd name="connsiteY2" fmla="*/ 12539 h 25078"/>
                  <a:gd name="connsiteX3" fmla="*/ 6395 w 25704"/>
                  <a:gd name="connsiteY3" fmla="*/ 23323 h 25078"/>
                  <a:gd name="connsiteX4" fmla="*/ 12790 w 25704"/>
                  <a:gd name="connsiteY4" fmla="*/ 25078 h 25078"/>
                  <a:gd name="connsiteX5" fmla="*/ 25705 w 25704"/>
                  <a:gd name="connsiteY5" fmla="*/ 12539 h 25078"/>
                  <a:gd name="connsiteX6" fmla="*/ 12790 w 25704"/>
                  <a:gd name="connsiteY6" fmla="*/ 0 h 25078"/>
                  <a:gd name="connsiteX7" fmla="*/ 12790 w 25704"/>
                  <a:gd name="connsiteY7" fmla="*/ 0 h 2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04" h="25078">
                    <a:moveTo>
                      <a:pt x="12790" y="0"/>
                    </a:moveTo>
                    <a:cubicBezTo>
                      <a:pt x="10282" y="0"/>
                      <a:pt x="8150" y="752"/>
                      <a:pt x="6395" y="1755"/>
                    </a:cubicBezTo>
                    <a:cubicBezTo>
                      <a:pt x="2508" y="3887"/>
                      <a:pt x="0" y="8025"/>
                      <a:pt x="0" y="12539"/>
                    </a:cubicBezTo>
                    <a:cubicBezTo>
                      <a:pt x="0" y="17053"/>
                      <a:pt x="2508" y="21316"/>
                      <a:pt x="6395" y="23323"/>
                    </a:cubicBezTo>
                    <a:cubicBezTo>
                      <a:pt x="8150" y="24326"/>
                      <a:pt x="10282" y="25078"/>
                      <a:pt x="12790" y="25078"/>
                    </a:cubicBezTo>
                    <a:cubicBezTo>
                      <a:pt x="19937" y="25078"/>
                      <a:pt x="25705" y="19436"/>
                      <a:pt x="25705" y="12539"/>
                    </a:cubicBezTo>
                    <a:cubicBezTo>
                      <a:pt x="25705" y="5643"/>
                      <a:pt x="19937" y="0"/>
                      <a:pt x="12790" y="0"/>
                    </a:cubicBezTo>
                    <a:lnTo>
                      <a:pt x="127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O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09047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48EFE9FFF76645A56745D452AEF434" ma:contentTypeVersion="18" ma:contentTypeDescription="Create a new document." ma:contentTypeScope="" ma:versionID="a64954234dec1429aaf78bbdc0410143">
  <xsd:schema xmlns:xsd="http://www.w3.org/2001/XMLSchema" xmlns:xs="http://www.w3.org/2001/XMLSchema" xmlns:p="http://schemas.microsoft.com/office/2006/metadata/properties" xmlns:ns2="6665121f-a93d-4d45-9575-c17635a9176a" xmlns:ns3="643d3ee2-8f63-4641-8a68-15c2bbb7c964" targetNamespace="http://schemas.microsoft.com/office/2006/metadata/properties" ma:root="true" ma:fieldsID="7b74df80f5275eb583ca7218bf96f226" ns2:_="" ns3:_="">
    <xsd:import namespace="6665121f-a93d-4d45-9575-c17635a9176a"/>
    <xsd:import namespace="643d3ee2-8f63-4641-8a68-15c2bbb7c96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65121f-a93d-4d45-9575-c17635a9176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7bf8028-437e-419a-8dcc-92e5af123d27}" ma:internalName="TaxCatchAll" ma:showField="CatchAllData" ma:web="6665121f-a93d-4d45-9575-c17635a917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d3ee2-8f63-4641-8a68-15c2bbb7c9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778c28d-1b8a-4a04-a7f6-1c751aa996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3d3ee2-8f63-4641-8a68-15c2bbb7c964">
      <Terms xmlns="http://schemas.microsoft.com/office/infopath/2007/PartnerControls"/>
    </lcf76f155ced4ddcb4097134ff3c332f>
    <TaxCatchAll xmlns="6665121f-a93d-4d45-9575-c17635a9176a" xsi:nil="true"/>
  </documentManagement>
</p:properties>
</file>

<file path=customXml/itemProps1.xml><?xml version="1.0" encoding="utf-8"?>
<ds:datastoreItem xmlns:ds="http://schemas.openxmlformats.org/officeDocument/2006/customXml" ds:itemID="{6F04A00B-1FF3-4888-B5D5-C398F6D713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1048EE-175F-464B-94FB-27AAB41A6644}"/>
</file>

<file path=customXml/itemProps3.xml><?xml version="1.0" encoding="utf-8"?>
<ds:datastoreItem xmlns:ds="http://schemas.openxmlformats.org/officeDocument/2006/customXml" ds:itemID="{B5503697-3295-469C-B4C4-4FB965F183A4}">
  <ds:schemaRefs>
    <ds:schemaRef ds:uri="http://www.w3.org/XML/1998/namespace"/>
    <ds:schemaRef ds:uri="http://purl.org/dc/dcmitype/"/>
    <ds:schemaRef ds:uri="http://schemas.microsoft.com/office/2006/metadata/properties"/>
    <ds:schemaRef ds:uri="643d3ee2-8f63-4641-8a68-15c2bbb7c964"/>
    <ds:schemaRef ds:uri="http://purl.org/dc/elements/1.1/"/>
    <ds:schemaRef ds:uri="http://schemas.microsoft.com/office/2006/documentManagement/types"/>
    <ds:schemaRef ds:uri="6665121f-a93d-4d45-9575-c17635a9176a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1297</Words>
  <Application>Microsoft Office PowerPoint</Application>
  <PresentationFormat>Panorámica</PresentationFormat>
  <Paragraphs>217</Paragraphs>
  <Slides>25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40" baseType="lpstr">
      <vt:lpstr>Arial</vt:lpstr>
      <vt:lpstr>Calibri</vt:lpstr>
      <vt:lpstr>Calibri Light</vt:lpstr>
      <vt:lpstr>Letra del sistema regular</vt:lpstr>
      <vt:lpstr>Montserrat</vt:lpstr>
      <vt:lpstr>Montserrat </vt:lpstr>
      <vt:lpstr>Montserrat Black</vt:lpstr>
      <vt:lpstr>Montserrat Bold</vt:lpstr>
      <vt:lpstr>Montserrat ExtraBold</vt:lpstr>
      <vt:lpstr>Montserrat Light</vt:lpstr>
      <vt:lpstr>Montserrat Medium</vt:lpstr>
      <vt:lpstr>Montserrat regular</vt:lpstr>
      <vt:lpstr>Montserrat-Light</vt:lpstr>
      <vt:lpstr>Tema de Office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 Camilo Rodriguez Bernal (Echez Inc.)</dc:creator>
  <cp:lastModifiedBy>Julian Camilo Rodriguez Bernal (Echez Inc.)</cp:lastModifiedBy>
  <cp:revision>6</cp:revision>
  <dcterms:created xsi:type="dcterms:W3CDTF">2022-09-21T22:28:10Z</dcterms:created>
  <dcterms:modified xsi:type="dcterms:W3CDTF">2023-01-19T22:33:05Z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0x0101007948EFE9FFF76645A56745D452AEF434</vt:lpwstr>
  </property>
  <property fmtid="{D5CDD505-2E9C-101B-9397-08002B2CF9AE}" pid="3" name="MediaServiceImageTags">
    <vt:lpwstr/>
  </property>
</Properties>
</file>